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5947087F-50C3-1E4B-B38C-F7AD960E7E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CF7FBB-E7F9-9164-B727-459B72DFA2C7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F267B8-1ECF-EBF6-2AB3-4C7477D34DC5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BCBE2B-60B5-9738-B310-D222C38ABC8D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98EFCF-2337-8A14-5B20-66957A410DA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(ARS-OC/DIRCOM/COMMUNICATION)</cp:lastModifiedBy>
  <cp:revision>20</cp:revision>
  <dcterms:created xsi:type="dcterms:W3CDTF">2025-08-13T13:12:52Z</dcterms:created>
  <dcterms:modified xsi:type="dcterms:W3CDTF">2025-09-10T16:16:09Z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