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E0"/>
    <a:srgbClr val="164194"/>
    <a:srgbClr val="00E180"/>
    <a:srgbClr val="00A95F"/>
    <a:srgbClr val="3D57A2"/>
    <a:srgbClr val="C5B1FF"/>
    <a:srgbClr val="2C2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354" y="108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0671B1D-EF6E-87F7-4120-3504A3B21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" y="0"/>
            <a:ext cx="10690770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449632-13F0-489A-115B-0DF08AA971B6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F7FDC-CFDB-4797-6EC4-A402F0A485A8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909E3-98B0-0D95-369E-79AFCE8CDFFD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A510C-E5DC-6357-F9EC-36D32C608854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1437500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8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Thème Office</vt:lpstr>
      <vt:lpstr>Présentation PowerPoint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CHARTON, Christophe (ARS-OC/DIRCOM/COMMUNICATION)</dc:creator>
  <cp:lastModifiedBy>CHARTON, Christophe (ARS-OC/DIRCOM/COMMUNICATION)</cp:lastModifiedBy>
  <cp:revision>20</cp:revision>
  <dcterms:created xsi:type="dcterms:W3CDTF">2025-08-13T13:12:52Z</dcterms:created>
  <dcterms:modified xsi:type="dcterms:W3CDTF">2025-08-28T10:29:15Z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2025-08-13T14:30:38Z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b82953f2-b2c4-46ed-8cb9-823cdcd2f000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