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E0"/>
    <a:srgbClr val="164194"/>
    <a:srgbClr val="00E180"/>
    <a:srgbClr val="00A95F"/>
    <a:srgbClr val="3D57A2"/>
    <a:srgbClr val="C5B1FF"/>
    <a:srgbClr val="2C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54" y="108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674FA7-3D34-5C93-097D-41ADAA276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F9C86-7456-F77C-FE8D-2E27E912EEE5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C2F4A-401A-BCEE-C140-5FB49286C10C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2BFF7-6983-DD2C-A8D8-28B4E7B66992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FB730-5015-819A-6087-E90299ACDBFB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1437500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8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Thème Office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19</cp:revision>
  <dcterms:created xsi:type="dcterms:W3CDTF">2025-08-13T13:12:52Z</dcterms:created>
  <dcterms:modified xsi:type="dcterms:W3CDTF">2025-08-28T10:31:24Z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