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E0"/>
    <a:srgbClr val="164194"/>
    <a:srgbClr val="00E180"/>
    <a:srgbClr val="00A95F"/>
    <a:srgbClr val="3D57A2"/>
    <a:srgbClr val="C5B1FF"/>
    <a:srgbClr val="2C2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354" y="108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6D0A1E-37D9-6D6D-A383-DBE569904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" y="0"/>
            <a:ext cx="10688911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283F4D-A01F-6845-5D3B-4D67A52E57C0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A74C36-0951-1EDB-B776-5D833B050A0D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E00CDD-CF65-A5A2-F068-A1177D913154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2F175-F486-5168-D3D5-F6F70F1F7FFF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1437500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8</Words>
  <Application>Microsoft Office PowerPoint</Application>
  <PresentationFormat>Personnalisé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Thème Office</vt:lpstr>
      <vt:lpstr>Présentation PowerPoint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CHARTON, Christophe (ARS-OC/DIRCOM/COMMUNICATION)</dc:creator>
  <cp:lastModifiedBy>CHARTON, Christophe (ARS-OC/DIRCOM/COMMUNICATION)</cp:lastModifiedBy>
  <cp:revision>20</cp:revision>
  <dcterms:created xsi:type="dcterms:W3CDTF">2025-08-13T13:12:52Z</dcterms:created>
  <dcterms:modified xsi:type="dcterms:W3CDTF">2025-08-28T10:33:50Z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2025-08-13T14:30:38Z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b82953f2-b2c4-46ed-8cb9-823cdcd2f000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