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E0"/>
    <a:srgbClr val="164194"/>
    <a:srgbClr val="00E180"/>
    <a:srgbClr val="00A95F"/>
    <a:srgbClr val="3D57A2"/>
    <a:srgbClr val="C5B1FF"/>
    <a:srgbClr val="2C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54" y="108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1DAC8E-38C6-1EFF-8E5F-0F6C286B7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0A52B-C8D9-47CD-C74C-10A79634132F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059B0-525B-49CE-FD87-1FC4814BD4DD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543BD-323D-D6F2-384D-1EE7DC27FE95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DBEDB-2C34-8940-F5CF-640B7765251D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1437500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8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Thème Office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21</cp:revision>
  <dcterms:created xsi:type="dcterms:W3CDTF">2025-08-13T13:12:52Z</dcterms:created>
  <dcterms:modified xsi:type="dcterms:W3CDTF">2025-08-28T10:35:47Z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