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66E0"/>
    <a:srgbClr val="164194"/>
    <a:srgbClr val="00E180"/>
    <a:srgbClr val="00A95F"/>
    <a:srgbClr val="3D57A2"/>
    <a:srgbClr val="C5B1FF"/>
    <a:srgbClr val="2C26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354" y="108"/>
      </p:cViewPr>
      <p:guideLst>
        <p:guide orient="horz" pos="4762"/>
        <p:guide pos="33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F175BDA-61BA-6159-3357-2288A748D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1" y="0"/>
            <a:ext cx="10688911" cy="151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0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762" userDrawn="1">
          <p15:clr>
            <a:srgbClr val="FBAE40"/>
          </p15:clr>
        </p15:guide>
        <p15:guide id="2" pos="336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54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3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8963BB-A061-FB0F-3C96-6625DD3482AE}"/>
              </a:ext>
            </a:extLst>
          </p:cNvPr>
          <p:cNvSpPr/>
          <p:nvPr/>
        </p:nvSpPr>
        <p:spPr>
          <a:xfrm>
            <a:off x="564206" y="1217101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EB2C35-1002-FC75-B097-C163C897BD8B}"/>
              </a:ext>
            </a:extLst>
          </p:cNvPr>
          <p:cNvSpPr/>
          <p:nvPr/>
        </p:nvSpPr>
        <p:spPr>
          <a:xfrm>
            <a:off x="2195783" y="1217100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36595A-CEC7-80EA-61FA-B7C13594EBC3}"/>
              </a:ext>
            </a:extLst>
          </p:cNvPr>
          <p:cNvSpPr/>
          <p:nvPr/>
        </p:nvSpPr>
        <p:spPr>
          <a:xfrm>
            <a:off x="582136" y="2230113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0D0606-AAB0-2DF3-AFBA-7F99A1967917}"/>
              </a:ext>
            </a:extLst>
          </p:cNvPr>
          <p:cNvSpPr/>
          <p:nvPr/>
        </p:nvSpPr>
        <p:spPr>
          <a:xfrm>
            <a:off x="2213713" y="2230112"/>
            <a:ext cx="1466300" cy="880639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 w="3175"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partenaire</a:t>
            </a:r>
          </a:p>
        </p:txBody>
      </p:sp>
    </p:spTree>
    <p:extLst>
      <p:ext uri="{BB962C8B-B14F-4D97-AF65-F5344CB8AC3E}">
        <p14:creationId xmlns:p14="http://schemas.microsoft.com/office/powerpoint/2010/main" val="14375008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8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Arial Black</vt:lpstr>
      <vt:lpstr>Thème Office</vt:lpstr>
      <vt:lpstr>Présentation PowerPoint</vt:lpstr>
    </vt:vector>
  </TitlesOfParts>
  <Company>Ministeres Sociaux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CHARTON, Christophe (ARS-OC/DIRCOM/COMMUNICATION)</dc:creator>
  <cp:lastModifiedBy>CHARTON, Christophe (ARS-OC/DIRCOM/COMMUNICATION)</cp:lastModifiedBy>
  <cp:revision>20</cp:revision>
  <dcterms:created xsi:type="dcterms:W3CDTF">2025-08-13T13:12:52Z</dcterms:created>
  <dcterms:modified xsi:type="dcterms:W3CDTF">2025-08-28T10:38:00Z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2025-08-13T14:30:38Z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b82953f2-b2c4-46ed-8cb9-823cdcd2f000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