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599E"/>
    <a:srgbClr val="0066E0"/>
    <a:srgbClr val="FB7F10"/>
    <a:srgbClr val="D10039"/>
    <a:srgbClr val="164194"/>
    <a:srgbClr val="FF3399"/>
    <a:srgbClr val="00E180"/>
    <a:srgbClr val="00A95F"/>
    <a:srgbClr val="3D57A2"/>
    <a:srgbClr val="C5B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que 12">
            <a:extLst>
              <a:ext uri="{FF2B5EF4-FFF2-40B4-BE49-F238E27FC236}">
                <a16:creationId xmlns:a16="http://schemas.microsoft.com/office/drawing/2014/main" id="{7EF49BF0-3341-698C-47A5-343A191EBC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0691813" cy="151193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41260" y="2159540"/>
            <a:ext cx="5933872" cy="2239200"/>
          </a:xfrm>
        </p:spPr>
        <p:txBody>
          <a:bodyPr lIns="0" tIns="0" rIns="0" bIns="0" anchor="t" anchorCtr="0">
            <a:noAutofit/>
          </a:bodyPr>
          <a:lstStyle>
            <a:lvl1pPr algn="r">
              <a:lnSpc>
                <a:spcPts val="4400"/>
              </a:lnSpc>
              <a:defRPr sz="4400">
                <a:solidFill>
                  <a:srgbClr val="16419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Votre</a:t>
            </a:r>
            <a:br>
              <a:rPr lang="fr-FR" dirty="0"/>
            </a:br>
            <a:r>
              <a:rPr lang="fr-FR" dirty="0"/>
              <a:t>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94962" y="4726800"/>
            <a:ext cx="4280170" cy="5994000"/>
          </a:xfrm>
        </p:spPr>
        <p:txBody>
          <a:bodyPr lIns="0" tIns="0" rIns="0" bIns="0">
            <a:noAutofit/>
          </a:bodyPr>
          <a:lstStyle>
            <a:lvl1pPr marL="0" indent="0" algn="r">
              <a:lnSpc>
                <a:spcPts val="3400"/>
              </a:lnSpc>
              <a:spcBef>
                <a:spcPts val="0"/>
              </a:spcBef>
              <a:buNone/>
              <a:defRPr sz="3200" b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dirty="0"/>
              <a:t>Votre</a:t>
            </a:r>
            <a:br>
              <a:rPr lang="fr-FR" dirty="0"/>
            </a:br>
            <a:r>
              <a:rPr lang="fr-FR" dirty="0"/>
              <a:t>accroche</a:t>
            </a:r>
            <a:endParaRPr lang="en-US" dirty="0"/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DBB044B6-8FC4-9ECF-6D2C-7967E7C51AD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000" y="14071902"/>
            <a:ext cx="3581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026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62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7" r:id="rId2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98AB1-DCEF-0396-C2F2-4DF6532B8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F7121DD9-E888-6001-024A-CBFD8172D1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400" dirty="0"/>
              <a:t>Tous mobilisés</a:t>
            </a:r>
            <a:br>
              <a:rPr lang="fr-FR" sz="4400" dirty="0"/>
            </a:br>
            <a:r>
              <a:rPr lang="fr-FR" sz="4400" dirty="0"/>
              <a:t>pour la prévention</a:t>
            </a:r>
            <a:br>
              <a:rPr lang="fr-FR" sz="4400" dirty="0"/>
            </a:br>
            <a:r>
              <a:rPr lang="fr-FR" sz="4400" dirty="0"/>
              <a:t>du cancer colorectal</a:t>
            </a:r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1414B1C9-5C82-A308-81C3-4C01766E1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C10A64FB-89DD-5804-55A0-729C3802C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89926" y="11024900"/>
            <a:ext cx="3771887" cy="3520800"/>
          </a:xfrm>
          <a:prstGeom prst="rect">
            <a:avLst/>
          </a:prstGeom>
        </p:spPr>
      </p:pic>
      <p:pic>
        <p:nvPicPr>
          <p:cNvPr id="5" name="Graphique 4">
            <a:extLst>
              <a:ext uri="{FF2B5EF4-FFF2-40B4-BE49-F238E27FC236}">
                <a16:creationId xmlns:a16="http://schemas.microsoft.com/office/drawing/2014/main" id="{DA42E782-97AB-8548-0341-8F212A6D80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000" y="540000"/>
            <a:ext cx="3103200" cy="54464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D99BCB1-263B-32F0-15E3-8809C1947EEE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DA0496-7FAA-90B8-36C1-33A6A64F35BC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770424-E3EE-5607-4B95-767EBB8C1F5F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A8F57C-8E02-F277-E1E9-2A1C7C548217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6062AAA-73B5-30BD-B952-DCA420A9B828}"/>
              </a:ext>
            </a:extLst>
          </p:cNvPr>
          <p:cNvSpPr txBox="1">
            <a:spLocks/>
          </p:cNvSpPr>
          <p:nvPr/>
        </p:nvSpPr>
        <p:spPr>
          <a:xfrm>
            <a:off x="582136" y="5364615"/>
            <a:ext cx="2803090" cy="16648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1069208" rtl="0" eaLnBrk="1" latinLnBrk="0" hangingPunct="1">
              <a:lnSpc>
                <a:spcPts val="34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b="1" kern="1200">
                <a:solidFill>
                  <a:srgbClr val="2C26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460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3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920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81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8416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73020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62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4222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683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000"/>
              </a:lnSpc>
            </a:pPr>
            <a:r>
              <a:rPr lang="fr-FR" sz="3600" b="0" dirty="0">
                <a:solidFill>
                  <a:srgbClr val="0066E0"/>
                </a:solidFill>
                <a:latin typeface="Arial Black" panose="020B0A04020102020204" pitchFamily="34" charset="0"/>
              </a:rPr>
              <a:t>MARS</a:t>
            </a:r>
          </a:p>
          <a:p>
            <a:pPr algn="ctr">
              <a:lnSpc>
                <a:spcPts val="4000"/>
              </a:lnSpc>
            </a:pPr>
            <a:r>
              <a:rPr lang="fr-FR" sz="3600" b="0" dirty="0">
                <a:solidFill>
                  <a:srgbClr val="0066E0"/>
                </a:solidFill>
                <a:latin typeface="Arial Black" panose="020B0A04020102020204" pitchFamily="34" charset="0"/>
              </a:rPr>
              <a:t>BLEU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A1F09EE-770F-F046-EEEA-CF0440AF0291}"/>
              </a:ext>
            </a:extLst>
          </p:cNvPr>
          <p:cNvSpPr txBox="1">
            <a:spLocks/>
          </p:cNvSpPr>
          <p:nvPr/>
        </p:nvSpPr>
        <p:spPr>
          <a:xfrm>
            <a:off x="564204" y="12237396"/>
            <a:ext cx="4530936" cy="16648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r" defTabSz="1069208" rtl="0" eaLnBrk="1" latinLnBrk="0" hangingPunct="1">
              <a:lnSpc>
                <a:spcPts val="34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b="1" kern="1200">
                <a:solidFill>
                  <a:srgbClr val="2C26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460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3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920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81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8416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73020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624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42228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6832" indent="0" algn="ctr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None/>
              <a:defRPr sz="18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fr-FR" sz="1800" dirty="0">
                <a:solidFill>
                  <a:srgbClr val="164194"/>
                </a:solidFill>
              </a:rPr>
              <a:t>En pratique</a:t>
            </a:r>
          </a:p>
          <a:p>
            <a:pPr algn="l">
              <a:lnSpc>
                <a:spcPts val="2200"/>
              </a:lnSpc>
            </a:pPr>
            <a:endParaRPr lang="fr-FR" sz="1800" dirty="0">
              <a:solidFill>
                <a:srgbClr val="164194"/>
              </a:solidFill>
            </a:endParaRPr>
          </a:p>
          <a:p>
            <a:pPr algn="l">
              <a:lnSpc>
                <a:spcPts val="2200"/>
              </a:lnSpc>
            </a:pPr>
            <a:endParaRPr lang="fr-FR" sz="1800" dirty="0">
              <a:solidFill>
                <a:srgbClr val="164194"/>
              </a:solidFill>
            </a:endParaRPr>
          </a:p>
          <a:p>
            <a:pPr algn="l">
              <a:lnSpc>
                <a:spcPts val="2200"/>
              </a:lnSpc>
            </a:pPr>
            <a:r>
              <a:rPr lang="fr-FR" sz="1800" dirty="0">
                <a:solidFill>
                  <a:srgbClr val="164194"/>
                </a:solidFill>
              </a:rPr>
              <a:t>Votre contact</a:t>
            </a:r>
            <a:endParaRPr lang="en-US" sz="1800" dirty="0">
              <a:solidFill>
                <a:srgbClr val="164194"/>
              </a:solidFill>
            </a:endParaRPr>
          </a:p>
        </p:txBody>
      </p:sp>
      <p:pic>
        <p:nvPicPr>
          <p:cNvPr id="2" name="Graphique 1">
            <a:extLst>
              <a:ext uri="{FF2B5EF4-FFF2-40B4-BE49-F238E27FC236}">
                <a16:creationId xmlns:a16="http://schemas.microsoft.com/office/drawing/2014/main" id="{22878251-CE5E-C4EC-97DB-3E197A55A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244071" y="3599234"/>
            <a:ext cx="6043992" cy="910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3787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</TotalTime>
  <Words>24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Thème Office</vt:lpstr>
      <vt:lpstr>Tous mobilisés pour la prévention du cancer colorectal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(ARS-OC/DIRCOM/COMMUNICATION)</cp:lastModifiedBy>
  <cp:revision>18</cp:revision>
  <dcterms:created xsi:type="dcterms:W3CDTF">2025-08-13T13:12:52Z</dcterms:created>
  <dcterms:modified xsi:type="dcterms:W3CDTF">2025-09-09T15:19:26Z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