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0" r:id="rId4"/>
    <p:sldId id="266" r:id="rId5"/>
    <p:sldId id="263" r:id="rId6"/>
    <p:sldId id="268" r:id="rId7"/>
    <p:sldId id="269" r:id="rId8"/>
    <p:sldId id="271" r:id="rId9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99E"/>
    <a:srgbClr val="00E180"/>
    <a:srgbClr val="D10039"/>
    <a:srgbClr val="EAAB00"/>
    <a:srgbClr val="0066E0"/>
    <a:srgbClr val="FF3399"/>
    <a:srgbClr val="FB7F10"/>
    <a:srgbClr val="164194"/>
    <a:srgbClr val="00A95F"/>
    <a:srgbClr val="3D5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3102" y="66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1"/>
            <a:ext cx="5933872" cy="2237362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7643"/>
            <a:ext cx="4280170" cy="599480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882F-64C7-B28A-CA1D-473E92821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8282B9E-556B-5E53-A3B7-90ECCE7D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5162171B-429F-957E-AA2E-510020293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74986412-176B-ADFE-18EA-F6C9FD316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4F19E-2BAC-AC65-06F0-30A673DF5214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441061-614E-E20C-FB0D-1D98D1157214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FD2FED-C36E-6400-4706-E61DB6407FBD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AE5481-83D2-6FC6-87B5-571908C12989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78C11D-2AFD-F2AB-5884-20DBFF3149D4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1BBC09-06A6-4689-7775-81BDD605C5F2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F7E0B0A-1A02-C616-F43E-243FF8A6B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744" y="11024900"/>
            <a:ext cx="3771887" cy="35208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E0A5C5E2-FB7A-0C37-BA1C-F201230A6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34B04-D0C5-4650-001E-D325EFC2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6B345C97-81F5-3D09-C4E8-58102376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2FBDE594-91D0-C076-D7C0-79C957E13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48A190E6-8C0B-85A7-A2F2-855B2B630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EA15D-60CF-1796-7BAF-A5474EE40FE8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19E71-B13C-1085-9D41-B386703CEBD8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E72AC-531F-D0C8-9416-6FC9F00A57C7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08555-983D-324F-8ED6-9E3EF125C963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E3C02EE-103B-F824-FCEC-7929CDB1ABA0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E91589-9801-3599-9F62-A681B86BEC2A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B4CFAFF-95FE-91F0-5FCC-DD5F60163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CB490A0-C675-26D9-C88D-440D28ECF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293A6-AAE1-21ED-5019-BC76C00F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EE73837-2629-D65C-ED6F-5B5A8C0EC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7D2FBBC8-A948-5257-128F-9424E3AFA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83AED-9FA0-C3E7-3D68-900BB157BCC3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DB1BA-BCB9-55F2-3B6B-C37D251017F4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58F71-35B7-B3B6-1B86-6041FC9F6E5C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475E2-0A87-A3AB-CEA9-94F22C9BB526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C7FBB95-1577-7917-164E-0561B0FF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4531D70-CCD3-5449-4B9E-0C3398DC865C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126AD-7F54-21F9-8966-68A4C1E5E2A6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4B2DC46-4A63-8468-5146-3FBC5E7F5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AFAF1752-22A8-C7BF-BE42-F4381DB00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A28F-6DAB-5905-C311-3AA9F20C7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50D2743C-C2FB-3DD9-40C0-DF1F4BA6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CB5A45A-7B17-0F8C-6B7C-C60667DD6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965769D7-828C-D6C8-B36D-46D7A51DC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3380B01-CFAC-0E50-1BE1-19EC9B574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744" y="11024900"/>
            <a:ext cx="3773069" cy="35208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C03F8909-921A-B93C-AA94-A999E1E12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7F723A-C748-FEF6-9F0C-5349D5519DC2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24DE22-1537-FB06-01DC-2603D20362C3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E9EC2F-910E-5B34-9C13-1698B858EEAE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557C7-FC84-61EB-BD9A-991E0FD981C3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807DB7-22D0-4197-5A13-46B0C36B75CD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D129E7-4070-1FE4-B58D-2671BA54D7AD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33902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152CE-67CF-0C71-0011-FD9B8FAE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F14C7AD-5700-AABD-3A20-0968137F0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63BFB745-FAB8-0EC1-EE99-0EC441706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DFA36BB-610D-0076-72FF-8B4FA8DC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90D18B-B3E5-4B89-0276-47A0C6B85F99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36087-C0D2-0122-997C-DFF8F2ACB9CD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10668-7B36-E44D-CDDD-4DD555DDCFB6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1CF266-083F-74B8-2EA0-90742197F609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1441E780-012A-A13E-EE09-4AE35979B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9290" y="10947080"/>
            <a:ext cx="3796356" cy="3650342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84D99536-9A22-5894-2510-89A68098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0D5444A-C94E-457E-325B-9E4D72D7E856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4BA41-D507-52C8-D396-B380FC21A5C4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26396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A171-08EB-6129-601B-A6066AE7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539BF4E-8333-39A4-4ED2-1B882A0CA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6AAEC5B5-8F51-D366-7096-7C5E83796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A781C-FD81-03CA-D672-BED2E7E0CB0A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654F0-0BD3-6424-17D2-25811FE27E5F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9BD9E-1320-3927-E4AC-3AB43774DD68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15677-E19B-4635-DC82-93DA6FE93805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5600BD-4001-5757-0696-BB972031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4542D3D-796C-889B-374D-3EB0D58CA8ED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DD8F4-E672-C8E3-F77A-CE425D8C04A1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246E98FD-49DA-94A6-0945-6968C12F5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7718" y="11024900"/>
            <a:ext cx="3774095" cy="35208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D8DE4AD7-7077-9A9D-FD34-496DCE86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3AADF-62FF-68B8-6A10-9C6B1AD5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0BA41FB-1DCF-4682-8F6B-978E01513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B4C83CAD-7151-85FD-2403-DA2DFA2F0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C21A4-182E-7EEB-17A1-CA80199258C7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AC4D6-5A9D-664C-A2C4-87A19B262E11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EE505-2F9A-BD5A-6423-93C5E6E4E713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077E2-C490-E06C-5D1A-2D74D01BE8A1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641411F-4685-61F9-92F8-A6ED2D91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081C0FB-E920-7159-1403-B957A9549D94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0CE99-ADC4-2E1B-1D68-48023AEA5C18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6E59F61-C2E2-FB5A-E0A7-E63DD331A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A7619DA-5B6D-F648-4455-A52F9803B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6515-2C34-D36C-9C45-FC6AE5122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D13CB1-F381-7D63-547E-273870380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8D104484-9C1C-BC73-E508-4D86377F9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890A6-C0C3-706A-F70E-C2D3E2F42981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F65EB-7F14-0CAB-AE88-48B084E842BF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8BCDCE-6BC4-D727-6426-57C20139D0DB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4C029-775D-CAFF-661C-F5F088ED9321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1B730D1-1354-1A0D-80F7-2A95F192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11889" y="3749379"/>
            <a:ext cx="10400633" cy="7980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06F309D-6DA1-86F7-AAC7-2F0A4C041F81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3672C-8D56-BE35-D0CB-E17E7AEB8F49}"/>
              </a:ext>
            </a:extLst>
          </p:cNvPr>
          <p:cNvSpPr txBox="1">
            <a:spLocks/>
          </p:cNvSpPr>
          <p:nvPr/>
        </p:nvSpPr>
        <p:spPr>
          <a:xfrm>
            <a:off x="540000" y="6264614"/>
            <a:ext cx="4555140" cy="3875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chemeClr val="bg1"/>
                </a:solidFill>
                <a:latin typeface="Arial Black" panose="020B0A04020102020204" pitchFamily="34" charset="0"/>
              </a:rPr>
              <a:t>message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F223D03-6CA5-9A92-8454-C1A5C21DC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5181181C-6FB7-7274-7CF1-E5BECDC10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69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112</Words>
  <Application>Microsoft Office PowerPoint</Application>
  <PresentationFormat>Personnalisé</PresentationFormat>
  <Paragraphs>112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18</cp:revision>
  <dcterms:created xsi:type="dcterms:W3CDTF">2025-08-13T13:12:52Z</dcterms:created>
  <dcterms:modified xsi:type="dcterms:W3CDTF">2025-09-09T15:28:57Z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