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7" r:id="rId3"/>
    <p:sldId id="269" r:id="rId4"/>
    <p:sldId id="268" r:id="rId5"/>
    <p:sldId id="271" r:id="rId6"/>
    <p:sldId id="266" r:id="rId7"/>
    <p:sldId id="264" r:id="rId8"/>
    <p:sldId id="270" r:id="rId9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7F10"/>
    <a:srgbClr val="9C599E"/>
    <a:srgbClr val="00E180"/>
    <a:srgbClr val="46C6D1"/>
    <a:srgbClr val="0066E0"/>
    <a:srgbClr val="FF3399"/>
    <a:srgbClr val="D10039"/>
    <a:srgbClr val="164194"/>
    <a:srgbClr val="00A95F"/>
    <a:srgbClr val="3D5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 showGuides="1">
      <p:cViewPr varScale="1">
        <p:scale>
          <a:sx n="49" d="100"/>
          <a:sy n="49" d="100"/>
        </p:scale>
        <p:origin x="3102" y="66"/>
      </p:cViewPr>
      <p:guideLst>
        <p:guide orient="horz" pos="4762"/>
        <p:guide pos="336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41260" y="2159541"/>
            <a:ext cx="5933872" cy="2237362"/>
          </a:xfrm>
        </p:spPr>
        <p:txBody>
          <a:bodyPr lIns="0" tIns="0" rIns="0" bIns="0" anchor="t" anchorCtr="0">
            <a:noAutofit/>
          </a:bodyPr>
          <a:lstStyle>
            <a:lvl1pPr algn="r">
              <a:lnSpc>
                <a:spcPts val="4400"/>
              </a:lnSpc>
              <a:defRPr sz="4400">
                <a:solidFill>
                  <a:srgbClr val="16419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/>
              <a:t>Votre</a:t>
            </a:r>
            <a:br>
              <a:rPr lang="fr-FR" dirty="0"/>
            </a:br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94962" y="4727643"/>
            <a:ext cx="4280170" cy="5994805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ts val="3400"/>
              </a:lnSpc>
              <a:spcBef>
                <a:spcPts val="0"/>
              </a:spcBef>
              <a:buNone/>
              <a:defRPr sz="3200" b="1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fr-FR" dirty="0"/>
              <a:t>Votre</a:t>
            </a:r>
            <a:br>
              <a:rPr lang="fr-FR" dirty="0"/>
            </a:br>
            <a:r>
              <a:rPr lang="fr-FR" dirty="0"/>
              <a:t>accroche</a:t>
            </a:r>
            <a:endParaRPr lang="en-US" dirty="0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DBB044B6-8FC4-9ECF-6D2C-7967E7C51A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000" y="14071902"/>
            <a:ext cx="3581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00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762" userDrawn="1">
          <p15:clr>
            <a:srgbClr val="FBAE40"/>
          </p15:clr>
        </p15:guide>
        <p15:guide id="2" pos="336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62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54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762" userDrawn="1">
          <p15:clr>
            <a:srgbClr val="F26B43"/>
          </p15:clr>
        </p15:guide>
        <p15:guide id="2" pos="33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7" Type="http://schemas.openxmlformats.org/officeDocument/2006/relationships/image" Target="../media/image50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AFDB7-DA1A-1A84-4118-D9F4FBC6E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E7A70811-B76C-B00F-5A30-787A6BE467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ous-titre 8">
            <a:extLst>
              <a:ext uri="{FF2B5EF4-FFF2-40B4-BE49-F238E27FC236}">
                <a16:creationId xmlns:a16="http://schemas.microsoft.com/office/drawing/2014/main" id="{29E8501E-EE13-1E12-FF31-883E8B5382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E0507AF4-A38E-5C3A-6C96-B8502605C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859830" y="5015210"/>
            <a:ext cx="8244000" cy="71042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44A57D-FF65-BD60-5D6F-C82C29EE5DBE}"/>
              </a:ext>
            </a:extLst>
          </p:cNvPr>
          <p:cNvSpPr/>
          <p:nvPr/>
        </p:nvSpPr>
        <p:spPr>
          <a:xfrm>
            <a:off x="564206" y="1217101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CD997E-6289-8278-2FA8-DB1870B0E6AF}"/>
              </a:ext>
            </a:extLst>
          </p:cNvPr>
          <p:cNvSpPr/>
          <p:nvPr/>
        </p:nvSpPr>
        <p:spPr>
          <a:xfrm>
            <a:off x="2195783" y="1217100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66E8F9-4026-BA03-798E-5419000E9B6B}"/>
              </a:ext>
            </a:extLst>
          </p:cNvPr>
          <p:cNvSpPr/>
          <p:nvPr/>
        </p:nvSpPr>
        <p:spPr>
          <a:xfrm>
            <a:off x="582136" y="2230113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6F9794-07FC-5E55-FC83-A92630BC8528}"/>
              </a:ext>
            </a:extLst>
          </p:cNvPr>
          <p:cNvSpPr/>
          <p:nvPr/>
        </p:nvSpPr>
        <p:spPr>
          <a:xfrm>
            <a:off x="2213713" y="2230112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E4D34A81-84F8-18AA-A367-ACBA7B9444CE}"/>
              </a:ext>
            </a:extLst>
          </p:cNvPr>
          <p:cNvSpPr txBox="1">
            <a:spLocks/>
          </p:cNvSpPr>
          <p:nvPr/>
        </p:nvSpPr>
        <p:spPr>
          <a:xfrm>
            <a:off x="564204" y="12237396"/>
            <a:ext cx="4530936" cy="1664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En pratique</a:t>
            </a: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Votre contact</a:t>
            </a:r>
            <a:endParaRPr lang="en-US" sz="1800" dirty="0">
              <a:solidFill>
                <a:srgbClr val="164194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46C4D7-16E5-27A6-18FD-04C1D30F0928}"/>
              </a:ext>
            </a:extLst>
          </p:cNvPr>
          <p:cNvSpPr txBox="1">
            <a:spLocks/>
          </p:cNvSpPr>
          <p:nvPr/>
        </p:nvSpPr>
        <p:spPr>
          <a:xfrm>
            <a:off x="582135" y="6799392"/>
            <a:ext cx="3659125" cy="33406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800"/>
              </a:lnSpc>
            </a:pPr>
            <a:r>
              <a:rPr lang="fr-FR" sz="4800" b="0" dirty="0">
                <a:solidFill>
                  <a:schemeClr val="bg1"/>
                </a:solidFill>
                <a:latin typeface="Arial Black" panose="020B0A04020102020204" pitchFamily="34" charset="0"/>
              </a:rPr>
              <a:t>Votre</a:t>
            </a:r>
          </a:p>
          <a:p>
            <a:pPr algn="l">
              <a:lnSpc>
                <a:spcPts val="4800"/>
              </a:lnSpc>
            </a:pPr>
            <a:r>
              <a:rPr lang="fr-FR" sz="4800" b="0" dirty="0">
                <a:solidFill>
                  <a:schemeClr val="bg1"/>
                </a:solidFill>
                <a:latin typeface="Arial Black" panose="020B0A04020102020204" pitchFamily="34" charset="0"/>
              </a:rPr>
              <a:t>message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81C9191C-1DBA-84FA-6D7C-7633FB0724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88744" y="11024900"/>
            <a:ext cx="3771887" cy="3520800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D0567E1B-A76E-7CDA-2294-916397FC66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0000" y="540000"/>
            <a:ext cx="3103721" cy="54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9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8F185-4F86-9C71-D3CF-AAB7234B9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3B5BD3B5-F152-8330-0272-6F2DC4A0B9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ous-titre 8">
            <a:extLst>
              <a:ext uri="{FF2B5EF4-FFF2-40B4-BE49-F238E27FC236}">
                <a16:creationId xmlns:a16="http://schemas.microsoft.com/office/drawing/2014/main" id="{BFE5BB0A-7B3D-1617-1ABD-21DBE56A05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548E4FF0-40C6-615C-F54D-142B8B03D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859830" y="5015210"/>
            <a:ext cx="8244000" cy="71042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FA00BA0-C11B-450E-3232-43F1E9DA6BB5}"/>
              </a:ext>
            </a:extLst>
          </p:cNvPr>
          <p:cNvSpPr/>
          <p:nvPr/>
        </p:nvSpPr>
        <p:spPr>
          <a:xfrm>
            <a:off x="564206" y="1217101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C97475-F85E-9A25-0626-22BC6A81EB08}"/>
              </a:ext>
            </a:extLst>
          </p:cNvPr>
          <p:cNvSpPr/>
          <p:nvPr/>
        </p:nvSpPr>
        <p:spPr>
          <a:xfrm>
            <a:off x="2195783" y="1217100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241564-A33B-A668-F10C-D6E9238B4ADE}"/>
              </a:ext>
            </a:extLst>
          </p:cNvPr>
          <p:cNvSpPr/>
          <p:nvPr/>
        </p:nvSpPr>
        <p:spPr>
          <a:xfrm>
            <a:off x="582136" y="2230113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EB3744-10C7-405F-C71C-BA539D6287A7}"/>
              </a:ext>
            </a:extLst>
          </p:cNvPr>
          <p:cNvSpPr/>
          <p:nvPr/>
        </p:nvSpPr>
        <p:spPr>
          <a:xfrm>
            <a:off x="2213713" y="2230112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686B0B91-936D-4A05-EECC-FE6197047B96}"/>
              </a:ext>
            </a:extLst>
          </p:cNvPr>
          <p:cNvSpPr txBox="1">
            <a:spLocks/>
          </p:cNvSpPr>
          <p:nvPr/>
        </p:nvSpPr>
        <p:spPr>
          <a:xfrm>
            <a:off x="564204" y="12237396"/>
            <a:ext cx="4530936" cy="1664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En pratique</a:t>
            </a: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Votre contact</a:t>
            </a:r>
            <a:endParaRPr lang="en-US" sz="1800" dirty="0">
              <a:solidFill>
                <a:srgbClr val="164194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13CB77-15DC-5F94-E7C4-234C0C08E0ED}"/>
              </a:ext>
            </a:extLst>
          </p:cNvPr>
          <p:cNvSpPr txBox="1">
            <a:spLocks/>
          </p:cNvSpPr>
          <p:nvPr/>
        </p:nvSpPr>
        <p:spPr>
          <a:xfrm>
            <a:off x="582135" y="6799392"/>
            <a:ext cx="3659125" cy="33406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800"/>
              </a:lnSpc>
            </a:pPr>
            <a:r>
              <a:rPr lang="fr-FR" sz="4800" b="0" dirty="0">
                <a:solidFill>
                  <a:schemeClr val="bg1"/>
                </a:solidFill>
                <a:latin typeface="Arial Black" panose="020B0A04020102020204" pitchFamily="34" charset="0"/>
              </a:rPr>
              <a:t>Votre</a:t>
            </a:r>
          </a:p>
          <a:p>
            <a:pPr algn="l">
              <a:lnSpc>
                <a:spcPts val="4800"/>
              </a:lnSpc>
            </a:pPr>
            <a:r>
              <a:rPr lang="fr-FR" sz="4800" b="0" dirty="0">
                <a:solidFill>
                  <a:schemeClr val="bg1"/>
                </a:solidFill>
                <a:latin typeface="Arial Black" panose="020B0A04020102020204" pitchFamily="34" charset="0"/>
              </a:rPr>
              <a:t>message</a:t>
            </a: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5844B901-6544-77B8-26C3-6B6E1BC9DB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89926" y="11024900"/>
            <a:ext cx="3771887" cy="3520800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1D7A6B33-862F-725C-F610-3A9740F550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0000" y="540000"/>
            <a:ext cx="3103200" cy="54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26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1BDD3-30E1-A2A2-7062-AE2151B65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EF386FAB-76C2-BFBF-8959-4CF1431482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ous-titre 8">
            <a:extLst>
              <a:ext uri="{FF2B5EF4-FFF2-40B4-BE49-F238E27FC236}">
                <a16:creationId xmlns:a16="http://schemas.microsoft.com/office/drawing/2014/main" id="{E621ECE1-7E2A-7BF7-39BE-EFD5C93E3B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96E567FB-06B0-2DC4-B648-EC966DEF0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859830" y="5015210"/>
            <a:ext cx="8244000" cy="71042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F933574-EC5F-D89C-1257-49621095C797}"/>
              </a:ext>
            </a:extLst>
          </p:cNvPr>
          <p:cNvSpPr/>
          <p:nvPr/>
        </p:nvSpPr>
        <p:spPr>
          <a:xfrm>
            <a:off x="564206" y="1217101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75FB5F-3EAA-8111-8CF5-A79C9D485082}"/>
              </a:ext>
            </a:extLst>
          </p:cNvPr>
          <p:cNvSpPr/>
          <p:nvPr/>
        </p:nvSpPr>
        <p:spPr>
          <a:xfrm>
            <a:off x="2195783" y="1217100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0E851E-6B2C-2499-179F-D08A183CC677}"/>
              </a:ext>
            </a:extLst>
          </p:cNvPr>
          <p:cNvSpPr/>
          <p:nvPr/>
        </p:nvSpPr>
        <p:spPr>
          <a:xfrm>
            <a:off x="582136" y="2230113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592295-324D-BE8B-9981-78E9E43F5F1D}"/>
              </a:ext>
            </a:extLst>
          </p:cNvPr>
          <p:cNvSpPr/>
          <p:nvPr/>
        </p:nvSpPr>
        <p:spPr>
          <a:xfrm>
            <a:off x="2213713" y="2230112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4346F03A-AEFB-29EE-C5AE-D93960429CF3}"/>
              </a:ext>
            </a:extLst>
          </p:cNvPr>
          <p:cNvSpPr txBox="1">
            <a:spLocks/>
          </p:cNvSpPr>
          <p:nvPr/>
        </p:nvSpPr>
        <p:spPr>
          <a:xfrm>
            <a:off x="564204" y="12237396"/>
            <a:ext cx="4530936" cy="1664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En pratique</a:t>
            </a: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Votre contact</a:t>
            </a:r>
            <a:endParaRPr lang="en-US" sz="1800" dirty="0">
              <a:solidFill>
                <a:srgbClr val="164194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D38789-7185-B93D-6B00-4857A8188AE7}"/>
              </a:ext>
            </a:extLst>
          </p:cNvPr>
          <p:cNvSpPr txBox="1">
            <a:spLocks/>
          </p:cNvSpPr>
          <p:nvPr/>
        </p:nvSpPr>
        <p:spPr>
          <a:xfrm>
            <a:off x="582135" y="6799392"/>
            <a:ext cx="3659125" cy="33406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800"/>
              </a:lnSpc>
            </a:pPr>
            <a:r>
              <a:rPr lang="fr-FR" sz="4800" b="0" dirty="0">
                <a:solidFill>
                  <a:schemeClr val="bg1"/>
                </a:solidFill>
                <a:latin typeface="Arial Black" panose="020B0A04020102020204" pitchFamily="34" charset="0"/>
              </a:rPr>
              <a:t>Votre</a:t>
            </a:r>
          </a:p>
          <a:p>
            <a:pPr algn="l">
              <a:lnSpc>
                <a:spcPts val="4800"/>
              </a:lnSpc>
            </a:pPr>
            <a:r>
              <a:rPr lang="fr-FR" sz="4800" b="0" dirty="0">
                <a:solidFill>
                  <a:schemeClr val="bg1"/>
                </a:solidFill>
                <a:latin typeface="Arial Black" panose="020B0A04020102020204" pitchFamily="34" charset="0"/>
              </a:rPr>
              <a:t>message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051F1C14-0F70-11B9-9F33-5398343FBA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89926" y="11024900"/>
            <a:ext cx="3771887" cy="3520800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65FDB943-C3A3-347F-0FC5-A483F6C0F7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0000" y="540000"/>
            <a:ext cx="3103200" cy="54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2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A2804-D230-1158-B36F-55855B719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D164BA10-DABE-D9A8-3F6D-E8450B1CEA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ous-titre 8">
            <a:extLst>
              <a:ext uri="{FF2B5EF4-FFF2-40B4-BE49-F238E27FC236}">
                <a16:creationId xmlns:a16="http://schemas.microsoft.com/office/drawing/2014/main" id="{2962E415-5813-74FF-0158-ADF2303739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330C8BEF-0E3C-EFE9-81AE-D26BDC505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859830" y="5015210"/>
            <a:ext cx="8244000" cy="71042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9F7A9EC-96A1-4B02-01DC-7F6CD06F2EF1}"/>
              </a:ext>
            </a:extLst>
          </p:cNvPr>
          <p:cNvSpPr/>
          <p:nvPr/>
        </p:nvSpPr>
        <p:spPr>
          <a:xfrm>
            <a:off x="564206" y="1217101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B258F3-4063-8354-7B5B-8678E03755FA}"/>
              </a:ext>
            </a:extLst>
          </p:cNvPr>
          <p:cNvSpPr/>
          <p:nvPr/>
        </p:nvSpPr>
        <p:spPr>
          <a:xfrm>
            <a:off x="2195783" y="1217100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29661D-FBDE-8A2C-B924-DBD9FAB6C959}"/>
              </a:ext>
            </a:extLst>
          </p:cNvPr>
          <p:cNvSpPr/>
          <p:nvPr/>
        </p:nvSpPr>
        <p:spPr>
          <a:xfrm>
            <a:off x="582136" y="2230113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5C54FF-454C-5338-DD01-D08A12A0C43B}"/>
              </a:ext>
            </a:extLst>
          </p:cNvPr>
          <p:cNvSpPr/>
          <p:nvPr/>
        </p:nvSpPr>
        <p:spPr>
          <a:xfrm>
            <a:off x="2213713" y="2230112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D093EB1-9334-C775-1BCA-6B65C558F4E4}"/>
              </a:ext>
            </a:extLst>
          </p:cNvPr>
          <p:cNvSpPr txBox="1">
            <a:spLocks/>
          </p:cNvSpPr>
          <p:nvPr/>
        </p:nvSpPr>
        <p:spPr>
          <a:xfrm>
            <a:off x="564204" y="12237396"/>
            <a:ext cx="4530936" cy="1664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En pratique</a:t>
            </a: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Votre contact</a:t>
            </a:r>
            <a:endParaRPr lang="en-US" sz="1800" dirty="0">
              <a:solidFill>
                <a:srgbClr val="164194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2BAD4A-A082-B64B-81F6-B061DCB175A0}"/>
              </a:ext>
            </a:extLst>
          </p:cNvPr>
          <p:cNvSpPr txBox="1">
            <a:spLocks/>
          </p:cNvSpPr>
          <p:nvPr/>
        </p:nvSpPr>
        <p:spPr>
          <a:xfrm>
            <a:off x="582135" y="6799392"/>
            <a:ext cx="3659125" cy="33406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800"/>
              </a:lnSpc>
            </a:pPr>
            <a:r>
              <a:rPr lang="fr-FR" sz="4800" b="0" dirty="0">
                <a:solidFill>
                  <a:schemeClr val="bg1"/>
                </a:solidFill>
                <a:latin typeface="Arial Black" panose="020B0A04020102020204" pitchFamily="34" charset="0"/>
              </a:rPr>
              <a:t>Votre</a:t>
            </a:r>
          </a:p>
          <a:p>
            <a:pPr algn="l">
              <a:lnSpc>
                <a:spcPts val="4800"/>
              </a:lnSpc>
            </a:pPr>
            <a:r>
              <a:rPr lang="fr-FR" sz="4800" b="0" dirty="0">
                <a:solidFill>
                  <a:schemeClr val="bg1"/>
                </a:solidFill>
                <a:latin typeface="Arial Black" panose="020B0A04020102020204" pitchFamily="34" charset="0"/>
              </a:rPr>
              <a:t>message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EAA440D0-A95C-0098-95FF-598B1FE0F8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88744" y="11024900"/>
            <a:ext cx="3773069" cy="3520800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57434DFA-0A45-D074-98F5-9CBCF986CA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0000" y="540000"/>
            <a:ext cx="3103721" cy="54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922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FCCA1-12D1-7238-FD6C-85996B6E6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2D84A45-BC30-DCE3-A658-FD5E0BB763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ous-titre 8">
            <a:extLst>
              <a:ext uri="{FF2B5EF4-FFF2-40B4-BE49-F238E27FC236}">
                <a16:creationId xmlns:a16="http://schemas.microsoft.com/office/drawing/2014/main" id="{8B4A66EA-7695-F5C0-4BF5-138BDDC217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30517B3A-1C4C-D4C3-245A-C6568BC8F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859830" y="5015210"/>
            <a:ext cx="8244000" cy="71042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315933D-BAE1-E3EF-9537-679A31A76CA0}"/>
              </a:ext>
            </a:extLst>
          </p:cNvPr>
          <p:cNvSpPr/>
          <p:nvPr/>
        </p:nvSpPr>
        <p:spPr>
          <a:xfrm>
            <a:off x="564206" y="1217101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6972DB-D1F0-C7AC-253A-6CB6DD72C5D3}"/>
              </a:ext>
            </a:extLst>
          </p:cNvPr>
          <p:cNvSpPr/>
          <p:nvPr/>
        </p:nvSpPr>
        <p:spPr>
          <a:xfrm>
            <a:off x="2195783" y="1217100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401CB2-C7D8-B6DC-F255-3B2E614D097B}"/>
              </a:ext>
            </a:extLst>
          </p:cNvPr>
          <p:cNvSpPr/>
          <p:nvPr/>
        </p:nvSpPr>
        <p:spPr>
          <a:xfrm>
            <a:off x="582136" y="2230113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E2EA15-C0D6-F27D-2A97-ECD752DFAD7D}"/>
              </a:ext>
            </a:extLst>
          </p:cNvPr>
          <p:cNvSpPr/>
          <p:nvPr/>
        </p:nvSpPr>
        <p:spPr>
          <a:xfrm>
            <a:off x="2213713" y="2230112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46912E34-20C0-3321-3472-AB8031FFC233}"/>
              </a:ext>
            </a:extLst>
          </p:cNvPr>
          <p:cNvSpPr txBox="1">
            <a:spLocks/>
          </p:cNvSpPr>
          <p:nvPr/>
        </p:nvSpPr>
        <p:spPr>
          <a:xfrm>
            <a:off x="564204" y="12237396"/>
            <a:ext cx="4530936" cy="1664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En pratique</a:t>
            </a: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Votre contact</a:t>
            </a:r>
            <a:endParaRPr lang="en-US" sz="1800" dirty="0">
              <a:solidFill>
                <a:srgbClr val="164194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F76000-CD93-C5C8-14A5-DA1156ADBF18}"/>
              </a:ext>
            </a:extLst>
          </p:cNvPr>
          <p:cNvSpPr txBox="1">
            <a:spLocks/>
          </p:cNvSpPr>
          <p:nvPr/>
        </p:nvSpPr>
        <p:spPr>
          <a:xfrm>
            <a:off x="582135" y="6799392"/>
            <a:ext cx="3659125" cy="33406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800"/>
              </a:lnSpc>
            </a:pPr>
            <a:r>
              <a:rPr lang="fr-FR" sz="4800" b="0" dirty="0">
                <a:solidFill>
                  <a:schemeClr val="bg1"/>
                </a:solidFill>
                <a:latin typeface="Arial Black" panose="020B0A04020102020204" pitchFamily="34" charset="0"/>
              </a:rPr>
              <a:t>Votre</a:t>
            </a:r>
          </a:p>
          <a:p>
            <a:pPr algn="l">
              <a:lnSpc>
                <a:spcPts val="4800"/>
              </a:lnSpc>
            </a:pPr>
            <a:r>
              <a:rPr lang="fr-FR" sz="4800" b="0" dirty="0">
                <a:solidFill>
                  <a:schemeClr val="bg1"/>
                </a:solidFill>
                <a:latin typeface="Arial Black" panose="020B0A04020102020204" pitchFamily="34" charset="0"/>
              </a:rPr>
              <a:t>message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C4435A59-C325-3CD8-EBBF-09685ED1D4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0000" y="540000"/>
            <a:ext cx="3103721" cy="544735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4DDA6AD1-3FB5-2D94-3D6C-78E4A158E8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69290" y="10947080"/>
            <a:ext cx="3796356" cy="365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12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E54E4-9C88-F49B-C450-A1AF2297A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C31EF3ED-1125-DD25-E4A6-A96EEE51AB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ous-titre 8">
            <a:extLst>
              <a:ext uri="{FF2B5EF4-FFF2-40B4-BE49-F238E27FC236}">
                <a16:creationId xmlns:a16="http://schemas.microsoft.com/office/drawing/2014/main" id="{24BDE47F-CC7E-5AAF-5407-EB0B05F8D9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FE8C06A8-2E5F-5D73-2A6F-3A9EBBCDF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859830" y="5015210"/>
            <a:ext cx="8244000" cy="7104276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88CDC43F-C7AC-ACFF-7939-9B3BA71C93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87718" y="11024900"/>
            <a:ext cx="3774095" cy="3520800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4562DA26-89E8-7B6E-4D33-A964B1CE7D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0000" y="540000"/>
            <a:ext cx="3103200" cy="5446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6ACAA0C-0B06-7514-515F-F4ABC41F5439}"/>
              </a:ext>
            </a:extLst>
          </p:cNvPr>
          <p:cNvSpPr/>
          <p:nvPr/>
        </p:nvSpPr>
        <p:spPr>
          <a:xfrm>
            <a:off x="564206" y="1217101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4C3CF5-AD89-40CB-1347-D8918B11C58B}"/>
              </a:ext>
            </a:extLst>
          </p:cNvPr>
          <p:cNvSpPr/>
          <p:nvPr/>
        </p:nvSpPr>
        <p:spPr>
          <a:xfrm>
            <a:off x="2195783" y="1217100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5C4541-20C0-AC4E-9E29-C9FFA9D2124D}"/>
              </a:ext>
            </a:extLst>
          </p:cNvPr>
          <p:cNvSpPr/>
          <p:nvPr/>
        </p:nvSpPr>
        <p:spPr>
          <a:xfrm>
            <a:off x="582136" y="2230113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6650BC-758F-1DB3-8369-69DA5E40D616}"/>
              </a:ext>
            </a:extLst>
          </p:cNvPr>
          <p:cNvSpPr/>
          <p:nvPr/>
        </p:nvSpPr>
        <p:spPr>
          <a:xfrm>
            <a:off x="2213713" y="2230112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3BE6D738-1E6C-24FB-17ED-036F5238C9E6}"/>
              </a:ext>
            </a:extLst>
          </p:cNvPr>
          <p:cNvSpPr txBox="1">
            <a:spLocks/>
          </p:cNvSpPr>
          <p:nvPr/>
        </p:nvSpPr>
        <p:spPr>
          <a:xfrm>
            <a:off x="564204" y="12237396"/>
            <a:ext cx="4530936" cy="1664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En pratique</a:t>
            </a: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Votre contact</a:t>
            </a:r>
            <a:endParaRPr lang="en-US" sz="1800" dirty="0">
              <a:solidFill>
                <a:srgbClr val="164194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DF6444-84E9-452F-EED2-A8C2A6B66225}"/>
              </a:ext>
            </a:extLst>
          </p:cNvPr>
          <p:cNvSpPr txBox="1">
            <a:spLocks/>
          </p:cNvSpPr>
          <p:nvPr/>
        </p:nvSpPr>
        <p:spPr>
          <a:xfrm>
            <a:off x="582135" y="6799392"/>
            <a:ext cx="3659125" cy="33406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800"/>
              </a:lnSpc>
            </a:pPr>
            <a:r>
              <a:rPr lang="fr-FR" sz="4800" b="0" dirty="0">
                <a:solidFill>
                  <a:schemeClr val="bg1"/>
                </a:solidFill>
                <a:latin typeface="Arial Black" panose="020B0A04020102020204" pitchFamily="34" charset="0"/>
              </a:rPr>
              <a:t>Votre</a:t>
            </a:r>
          </a:p>
          <a:p>
            <a:pPr algn="l">
              <a:lnSpc>
                <a:spcPts val="4800"/>
              </a:lnSpc>
            </a:pPr>
            <a:r>
              <a:rPr lang="fr-FR" sz="4800" b="0" dirty="0">
                <a:solidFill>
                  <a:schemeClr val="bg1"/>
                </a:solidFill>
                <a:latin typeface="Arial Black" panose="020B0A04020102020204" pitchFamily="34" charset="0"/>
              </a:rPr>
              <a:t>message</a:t>
            </a:r>
          </a:p>
        </p:txBody>
      </p:sp>
    </p:spTree>
    <p:extLst>
      <p:ext uri="{BB962C8B-B14F-4D97-AF65-F5344CB8AC3E}">
        <p14:creationId xmlns:p14="http://schemas.microsoft.com/office/powerpoint/2010/main" val="3763553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68E86-76FB-8452-F69E-15A1628F7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FEF851FA-E93E-EC8F-D6DD-0C091A315A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ous-titre 8">
            <a:extLst>
              <a:ext uri="{FF2B5EF4-FFF2-40B4-BE49-F238E27FC236}">
                <a16:creationId xmlns:a16="http://schemas.microsoft.com/office/drawing/2014/main" id="{E3C67F10-68EB-D4F9-9A40-5EB7D63B0E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8E8384A8-DA4C-298B-73A0-4CE0EEA95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859830" y="5015210"/>
            <a:ext cx="8244000" cy="7104276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9E859EBC-F278-2E7C-44DF-6BA2E20251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0000" y="540000"/>
            <a:ext cx="3103200" cy="5446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4254C8E-87A7-CCBE-FC68-A60346250A80}"/>
              </a:ext>
            </a:extLst>
          </p:cNvPr>
          <p:cNvSpPr/>
          <p:nvPr/>
        </p:nvSpPr>
        <p:spPr>
          <a:xfrm>
            <a:off x="564206" y="1217101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BB225A-EABD-ED9E-C5A0-F5FAAF1A449D}"/>
              </a:ext>
            </a:extLst>
          </p:cNvPr>
          <p:cNvSpPr/>
          <p:nvPr/>
        </p:nvSpPr>
        <p:spPr>
          <a:xfrm>
            <a:off x="2195783" y="1217100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A75540-A7C1-9C6D-62A8-7450C692EC6C}"/>
              </a:ext>
            </a:extLst>
          </p:cNvPr>
          <p:cNvSpPr/>
          <p:nvPr/>
        </p:nvSpPr>
        <p:spPr>
          <a:xfrm>
            <a:off x="582136" y="2230113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638912-AD7E-03E8-BB79-1DE96CCC0D17}"/>
              </a:ext>
            </a:extLst>
          </p:cNvPr>
          <p:cNvSpPr/>
          <p:nvPr/>
        </p:nvSpPr>
        <p:spPr>
          <a:xfrm>
            <a:off x="2213713" y="2230112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C3717CC1-A42E-1DDF-1BA3-A418496572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89013" y="11024048"/>
            <a:ext cx="3772800" cy="3521652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5CDF4248-F148-5BE7-279E-6112225D1AAC}"/>
              </a:ext>
            </a:extLst>
          </p:cNvPr>
          <p:cNvSpPr txBox="1">
            <a:spLocks/>
          </p:cNvSpPr>
          <p:nvPr/>
        </p:nvSpPr>
        <p:spPr>
          <a:xfrm>
            <a:off x="564204" y="12237396"/>
            <a:ext cx="4530936" cy="1664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En pratique</a:t>
            </a: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Votre contact</a:t>
            </a:r>
            <a:endParaRPr lang="en-US" sz="1800" dirty="0">
              <a:solidFill>
                <a:srgbClr val="164194"/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7E01D06-94CD-DCA9-BF2C-84DA7D1FB6D4}"/>
              </a:ext>
            </a:extLst>
          </p:cNvPr>
          <p:cNvSpPr txBox="1">
            <a:spLocks/>
          </p:cNvSpPr>
          <p:nvPr/>
        </p:nvSpPr>
        <p:spPr>
          <a:xfrm>
            <a:off x="582135" y="6799392"/>
            <a:ext cx="3659125" cy="33406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800"/>
              </a:lnSpc>
            </a:pPr>
            <a:r>
              <a:rPr lang="fr-FR" sz="4800" b="0" dirty="0">
                <a:solidFill>
                  <a:schemeClr val="bg1"/>
                </a:solidFill>
                <a:latin typeface="Arial Black" panose="020B0A04020102020204" pitchFamily="34" charset="0"/>
              </a:rPr>
              <a:t>Votre</a:t>
            </a:r>
          </a:p>
          <a:p>
            <a:pPr algn="l">
              <a:lnSpc>
                <a:spcPts val="4800"/>
              </a:lnSpc>
            </a:pPr>
            <a:r>
              <a:rPr lang="fr-FR" sz="4800" b="0" dirty="0">
                <a:solidFill>
                  <a:schemeClr val="bg1"/>
                </a:solidFill>
                <a:latin typeface="Arial Black" panose="020B0A04020102020204" pitchFamily="34" charset="0"/>
              </a:rPr>
              <a:t>message</a:t>
            </a:r>
          </a:p>
        </p:txBody>
      </p:sp>
    </p:spTree>
    <p:extLst>
      <p:ext uri="{BB962C8B-B14F-4D97-AF65-F5344CB8AC3E}">
        <p14:creationId xmlns:p14="http://schemas.microsoft.com/office/powerpoint/2010/main" val="2983258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D13D7-4E08-736D-7C5B-034F4646A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19078DDF-95E3-D1F3-CB51-AF11D368AB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ous-titre 8">
            <a:extLst>
              <a:ext uri="{FF2B5EF4-FFF2-40B4-BE49-F238E27FC236}">
                <a16:creationId xmlns:a16="http://schemas.microsoft.com/office/drawing/2014/main" id="{A872A958-F923-A64D-371A-B66DA0D11F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12981003-1335-3847-3BDC-72861EDC1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859830" y="5015210"/>
            <a:ext cx="8244000" cy="71042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D611E91-9629-254F-FA94-5E003B8620F9}"/>
              </a:ext>
            </a:extLst>
          </p:cNvPr>
          <p:cNvSpPr/>
          <p:nvPr/>
        </p:nvSpPr>
        <p:spPr>
          <a:xfrm>
            <a:off x="564206" y="1217101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E789B1-3E72-0023-EF67-6C246E08ECEF}"/>
              </a:ext>
            </a:extLst>
          </p:cNvPr>
          <p:cNvSpPr/>
          <p:nvPr/>
        </p:nvSpPr>
        <p:spPr>
          <a:xfrm>
            <a:off x="2195783" y="1217100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0F8E00-61C3-25B8-AF92-765EBA4DCFA0}"/>
              </a:ext>
            </a:extLst>
          </p:cNvPr>
          <p:cNvSpPr/>
          <p:nvPr/>
        </p:nvSpPr>
        <p:spPr>
          <a:xfrm>
            <a:off x="582136" y="2230113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4868A2-E250-767A-E529-71C44201E7D7}"/>
              </a:ext>
            </a:extLst>
          </p:cNvPr>
          <p:cNvSpPr/>
          <p:nvPr/>
        </p:nvSpPr>
        <p:spPr>
          <a:xfrm>
            <a:off x="2213713" y="2230112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4F5FBBF7-58CE-24D6-D4FE-5F9806593103}"/>
              </a:ext>
            </a:extLst>
          </p:cNvPr>
          <p:cNvSpPr txBox="1">
            <a:spLocks/>
          </p:cNvSpPr>
          <p:nvPr/>
        </p:nvSpPr>
        <p:spPr>
          <a:xfrm>
            <a:off x="564204" y="12237396"/>
            <a:ext cx="4530936" cy="1664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En pratique</a:t>
            </a: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Votre contact</a:t>
            </a:r>
            <a:endParaRPr lang="en-US" sz="1800" dirty="0">
              <a:solidFill>
                <a:srgbClr val="164194"/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E9E947E-5450-41A7-9766-4FCB6E1ADCB5}"/>
              </a:ext>
            </a:extLst>
          </p:cNvPr>
          <p:cNvSpPr txBox="1">
            <a:spLocks/>
          </p:cNvSpPr>
          <p:nvPr/>
        </p:nvSpPr>
        <p:spPr>
          <a:xfrm>
            <a:off x="582135" y="6799392"/>
            <a:ext cx="3659125" cy="33406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800"/>
              </a:lnSpc>
            </a:pPr>
            <a:r>
              <a:rPr lang="fr-FR" sz="4800" b="0" dirty="0">
                <a:solidFill>
                  <a:schemeClr val="bg1"/>
                </a:solidFill>
                <a:latin typeface="Arial Black" panose="020B0A04020102020204" pitchFamily="34" charset="0"/>
              </a:rPr>
              <a:t>Votre</a:t>
            </a:r>
          </a:p>
          <a:p>
            <a:pPr algn="l">
              <a:lnSpc>
                <a:spcPts val="4800"/>
              </a:lnSpc>
            </a:pPr>
            <a:r>
              <a:rPr lang="fr-FR" sz="4800" b="0" dirty="0">
                <a:solidFill>
                  <a:schemeClr val="bg1"/>
                </a:solidFill>
                <a:latin typeface="Arial Black" panose="020B0A04020102020204" pitchFamily="34" charset="0"/>
              </a:rPr>
              <a:t>message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1B1508FC-FC64-948E-3A3F-BCBE944F7C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0000" y="540000"/>
            <a:ext cx="3103200" cy="544643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213FBC22-AB9A-3195-3707-590C6E551E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89013" y="11024048"/>
            <a:ext cx="3772800" cy="352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446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612</TotalTime>
  <Words>112</Words>
  <Application>Microsoft Office PowerPoint</Application>
  <PresentationFormat>Personnalisé</PresentationFormat>
  <Paragraphs>112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Arial Black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Ministeres Sociaux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CHARTON, Christophe (ARS-OC/DIRCOM/COMMUNICATION)</dc:creator>
  <cp:lastModifiedBy>CHARTON, Christophe (ARS-OC/DIRCOM/COMMUNICATION)</cp:lastModifiedBy>
  <cp:revision>18</cp:revision>
  <dcterms:created xsi:type="dcterms:W3CDTF">2025-08-13T13:12:52Z</dcterms:created>
  <dcterms:modified xsi:type="dcterms:W3CDTF">2025-09-09T15:35:48Z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094c1fb-3db8-4cce-b079-9b022302847f_Enabled">
    <vt:lpwstr>true</vt:lpwstr>
  </property>
  <property fmtid="{D5CDD505-2E9C-101B-9397-08002B2CF9AE}" pid="3" name="MSIP_Label_3094c1fb-3db8-4cce-b079-9b022302847f_SetDate">
    <vt:lpwstr>2025-08-13T14:30:38Z</vt:lpwstr>
  </property>
  <property fmtid="{D5CDD505-2E9C-101B-9397-08002B2CF9AE}" pid="4" name="MSIP_Label_3094c1fb-3db8-4cce-b079-9b022302847f_Method">
    <vt:lpwstr>Standard</vt:lpwstr>
  </property>
  <property fmtid="{D5CDD505-2E9C-101B-9397-08002B2CF9AE}" pid="5" name="MSIP_Label_3094c1fb-3db8-4cce-b079-9b022302847f_Name">
    <vt:lpwstr>[Prod v5] C1 - Standard</vt:lpwstr>
  </property>
  <property fmtid="{D5CDD505-2E9C-101B-9397-08002B2CF9AE}" pid="6" name="MSIP_Label_3094c1fb-3db8-4cce-b079-9b022302847f_SiteId">
    <vt:lpwstr>035e5292-5a25-4509-bb08-a555f7d31a8b</vt:lpwstr>
  </property>
  <property fmtid="{D5CDD505-2E9C-101B-9397-08002B2CF9AE}" pid="7" name="MSIP_Label_3094c1fb-3db8-4cce-b079-9b022302847f_ActionId">
    <vt:lpwstr>b82953f2-b2c4-46ed-8cb9-823cdcd2f000</vt:lpwstr>
  </property>
  <property fmtid="{D5CDD505-2E9C-101B-9397-08002B2CF9AE}" pid="8" name="MSIP_Label_3094c1fb-3db8-4cce-b079-9b022302847f_ContentBits">
    <vt:lpwstr>0</vt:lpwstr>
  </property>
  <property fmtid="{D5CDD505-2E9C-101B-9397-08002B2CF9AE}" pid="9" name="MSIP_Label_3094c1fb-3db8-4cce-b079-9b022302847f_Tag">
    <vt:lpwstr>10, 3, 0, 1</vt:lpwstr>
  </property>
</Properties>
</file>