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7" r:id="rId3"/>
    <p:sldId id="266" r:id="rId4"/>
    <p:sldId id="268" r:id="rId5"/>
    <p:sldId id="269" r:id="rId6"/>
    <p:sldId id="271" r:id="rId7"/>
    <p:sldId id="270" r:id="rId8"/>
    <p:sldId id="265" r:id="rId9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B00"/>
    <a:srgbClr val="D10039"/>
    <a:srgbClr val="FB7F10"/>
    <a:srgbClr val="46C6D1"/>
    <a:srgbClr val="0066E0"/>
    <a:srgbClr val="FF3399"/>
    <a:srgbClr val="9C599E"/>
    <a:srgbClr val="164194"/>
    <a:srgbClr val="00E180"/>
    <a:srgbClr val="00A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3102" y="66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1260" y="2159541"/>
            <a:ext cx="5933872" cy="2237362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4400"/>
              </a:lnSpc>
              <a:defRPr sz="4400">
                <a:solidFill>
                  <a:srgbClr val="16419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4962" y="4727643"/>
            <a:ext cx="4280170" cy="599480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sz="32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accroche</a:t>
            </a:r>
            <a:endParaRPr lang="en-US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BB044B6-8FC4-9ECF-6D2C-7967E7C51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14071902"/>
            <a:ext cx="3581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D1F79492-B286-6C3D-D8C4-27407765C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0691813" cy="15119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1260" y="2159540"/>
            <a:ext cx="5933872" cy="2239200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4400"/>
              </a:lnSpc>
              <a:defRPr sz="4400">
                <a:solidFill>
                  <a:srgbClr val="16419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4962" y="4726800"/>
            <a:ext cx="4280170" cy="599400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sz="32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accroche</a:t>
            </a:r>
            <a:endParaRPr lang="en-US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BB044B6-8FC4-9ECF-6D2C-7967E7C51A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14071902"/>
            <a:ext cx="3581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55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>
            <a:extLst>
              <a:ext uri="{FF2B5EF4-FFF2-40B4-BE49-F238E27FC236}">
                <a16:creationId xmlns:a16="http://schemas.microsoft.com/office/drawing/2014/main" id="{7EF49BF0-3341-698C-47A5-343A191EB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1260" y="2159540"/>
            <a:ext cx="5933872" cy="2239200"/>
          </a:xfrm>
        </p:spPr>
        <p:txBody>
          <a:bodyPr lIns="0" tIns="0" rIns="0" bIns="0" anchor="t" anchorCtr="0">
            <a:noAutofit/>
          </a:bodyPr>
          <a:lstStyle>
            <a:lvl1pPr algn="r">
              <a:lnSpc>
                <a:spcPts val="4400"/>
              </a:lnSpc>
              <a:defRPr sz="4400">
                <a:solidFill>
                  <a:srgbClr val="16419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4962" y="4726800"/>
            <a:ext cx="4280170" cy="599400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3400"/>
              </a:lnSpc>
              <a:spcBef>
                <a:spcPts val="0"/>
              </a:spcBef>
              <a:buNone/>
              <a:defRPr sz="3200" b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accroche</a:t>
            </a:r>
            <a:endParaRPr lang="en-US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BB044B6-8FC4-9ECF-6D2C-7967E7C51A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14071902"/>
            <a:ext cx="3581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26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2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7" r:id="rId4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F4A98-93CB-0E10-D396-D804086A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FFF79B7-B868-835B-7564-B5553EEB6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E81CB3A1-DF98-F17C-6CBF-8F24C6EC8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Graphique 2">
            <a:extLst>
              <a:ext uri="{FF2B5EF4-FFF2-40B4-BE49-F238E27FC236}">
                <a16:creationId xmlns:a16="http://schemas.microsoft.com/office/drawing/2014/main" id="{4951BB1E-0CF8-CA8A-ECD1-2FF6B1F9B74F}"/>
              </a:ext>
            </a:extLst>
          </p:cNvPr>
          <p:cNvSpPr/>
          <p:nvPr/>
        </p:nvSpPr>
        <p:spPr>
          <a:xfrm flipH="1">
            <a:off x="-1536970" y="4144569"/>
            <a:ext cx="7926896" cy="7405092"/>
          </a:xfrm>
          <a:custGeom>
            <a:avLst/>
            <a:gdLst>
              <a:gd name="connsiteX0" fmla="*/ 7401715 w 7614399"/>
              <a:gd name="connsiteY0" fmla="*/ 2967359 h 7113166"/>
              <a:gd name="connsiteX1" fmla="*/ 6994552 w 7614399"/>
              <a:gd name="connsiteY1" fmla="*/ 2847475 h 7113166"/>
              <a:gd name="connsiteX2" fmla="*/ 6190436 w 7614399"/>
              <a:gd name="connsiteY2" fmla="*/ 2847475 h 7113166"/>
              <a:gd name="connsiteX3" fmla="*/ 5868080 w 7614399"/>
              <a:gd name="connsiteY3" fmla="*/ 2881664 h 7113166"/>
              <a:gd name="connsiteX4" fmla="*/ 5715338 w 7614399"/>
              <a:gd name="connsiteY4" fmla="*/ 2967359 h 7113166"/>
              <a:gd name="connsiteX5" fmla="*/ 5646959 w 7614399"/>
              <a:gd name="connsiteY5" fmla="*/ 3030854 h 7113166"/>
              <a:gd name="connsiteX6" fmla="*/ 5645183 w 7614399"/>
              <a:gd name="connsiteY6" fmla="*/ 3033074 h 7113166"/>
              <a:gd name="connsiteX7" fmla="*/ 5410742 w 7614399"/>
              <a:gd name="connsiteY7" fmla="*/ 2898093 h 7113166"/>
              <a:gd name="connsiteX8" fmla="*/ 4816647 w 7614399"/>
              <a:gd name="connsiteY8" fmla="*/ 2450523 h 7113166"/>
              <a:gd name="connsiteX9" fmla="*/ 4206123 w 7614399"/>
              <a:gd name="connsiteY9" fmla="*/ 1724999 h 7113166"/>
              <a:gd name="connsiteX10" fmla="*/ 4082242 w 7614399"/>
              <a:gd name="connsiteY10" fmla="*/ 1495442 h 7113166"/>
              <a:gd name="connsiteX11" fmla="*/ 4033844 w 7614399"/>
              <a:gd name="connsiteY11" fmla="*/ 1394650 h 7113166"/>
              <a:gd name="connsiteX12" fmla="*/ 4031624 w 7614399"/>
              <a:gd name="connsiteY12" fmla="*/ 1386658 h 7113166"/>
              <a:gd name="connsiteX13" fmla="*/ 4030292 w 7614399"/>
              <a:gd name="connsiteY13" fmla="*/ 1202391 h 7113166"/>
              <a:gd name="connsiteX14" fmla="*/ 4026296 w 7614399"/>
              <a:gd name="connsiteY14" fmla="*/ 523488 h 7113166"/>
              <a:gd name="connsiteX15" fmla="*/ 4024520 w 7614399"/>
              <a:gd name="connsiteY15" fmla="*/ 266846 h 7113166"/>
              <a:gd name="connsiteX16" fmla="*/ 4024520 w 7614399"/>
              <a:gd name="connsiteY16" fmla="*/ 209124 h 7113166"/>
              <a:gd name="connsiteX17" fmla="*/ 3953921 w 7614399"/>
              <a:gd name="connsiteY17" fmla="*/ 114992 h 7113166"/>
              <a:gd name="connsiteX18" fmla="*/ 3320309 w 7614399"/>
              <a:gd name="connsiteY18" fmla="*/ 58158 h 7113166"/>
              <a:gd name="connsiteX19" fmla="*/ 2991292 w 7614399"/>
              <a:gd name="connsiteY19" fmla="*/ 489743 h 7113166"/>
              <a:gd name="connsiteX20" fmla="*/ 2856311 w 7614399"/>
              <a:gd name="connsiteY20" fmla="*/ 2433650 h 7113166"/>
              <a:gd name="connsiteX21" fmla="*/ 2911369 w 7614399"/>
              <a:gd name="connsiteY21" fmla="*/ 2653439 h 7113166"/>
              <a:gd name="connsiteX22" fmla="*/ 2624090 w 7614399"/>
              <a:gd name="connsiteY22" fmla="*/ 2647667 h 7113166"/>
              <a:gd name="connsiteX23" fmla="*/ 1723179 w 7614399"/>
              <a:gd name="connsiteY23" fmla="*/ 2682300 h 7113166"/>
              <a:gd name="connsiteX24" fmla="*/ 731244 w 7614399"/>
              <a:gd name="connsiteY24" fmla="*/ 2857687 h 7113166"/>
              <a:gd name="connsiteX25" fmla="*/ 69214 w 7614399"/>
              <a:gd name="connsiteY25" fmla="*/ 3290160 h 7113166"/>
              <a:gd name="connsiteX26" fmla="*/ 190875 w 7614399"/>
              <a:gd name="connsiteY26" fmla="*/ 4068966 h 7113166"/>
              <a:gd name="connsiteX27" fmla="*/ 231280 w 7614399"/>
              <a:gd name="connsiteY27" fmla="*/ 4124024 h 7113166"/>
              <a:gd name="connsiteX28" fmla="*/ 11048 w 7614399"/>
              <a:gd name="connsiteY28" fmla="*/ 4666613 h 7113166"/>
              <a:gd name="connsiteX29" fmla="*/ 398231 w 7614399"/>
              <a:gd name="connsiteY29" fmla="*/ 5177233 h 7113166"/>
              <a:gd name="connsiteX30" fmla="*/ 290779 w 7614399"/>
              <a:gd name="connsiteY30" fmla="*/ 5807737 h 7113166"/>
              <a:gd name="connsiteX31" fmla="*/ 698387 w 7614399"/>
              <a:gd name="connsiteY31" fmla="*/ 6136311 h 7113166"/>
              <a:gd name="connsiteX32" fmla="*/ 732132 w 7614399"/>
              <a:gd name="connsiteY32" fmla="*/ 6712201 h 7113166"/>
              <a:gd name="connsiteX33" fmla="*/ 1508718 w 7614399"/>
              <a:gd name="connsiteY33" fmla="*/ 7110928 h 7113166"/>
              <a:gd name="connsiteX34" fmla="*/ 1875477 w 7614399"/>
              <a:gd name="connsiteY34" fmla="*/ 7102936 h 7113166"/>
              <a:gd name="connsiteX35" fmla="*/ 4869485 w 7614399"/>
              <a:gd name="connsiteY35" fmla="*/ 7102936 h 7113166"/>
              <a:gd name="connsiteX36" fmla="*/ 5079505 w 7614399"/>
              <a:gd name="connsiteY36" fmla="*/ 7102936 h 7113166"/>
              <a:gd name="connsiteX37" fmla="*/ 5307730 w 7614399"/>
              <a:gd name="connsiteY37" fmla="*/ 7016797 h 7113166"/>
              <a:gd name="connsiteX38" fmla="*/ 5598117 w 7614399"/>
              <a:gd name="connsiteY38" fmla="*/ 6883592 h 7113166"/>
              <a:gd name="connsiteX39" fmla="*/ 5821458 w 7614399"/>
              <a:gd name="connsiteY39" fmla="*/ 7058535 h 7113166"/>
              <a:gd name="connsiteX40" fmla="*/ 6065224 w 7614399"/>
              <a:gd name="connsiteY40" fmla="*/ 7084731 h 7113166"/>
              <a:gd name="connsiteX41" fmla="*/ 6358719 w 7614399"/>
              <a:gd name="connsiteY41" fmla="*/ 7084731 h 7113166"/>
              <a:gd name="connsiteX42" fmla="*/ 7057158 w 7614399"/>
              <a:gd name="connsiteY42" fmla="*/ 7084731 h 7113166"/>
              <a:gd name="connsiteX43" fmla="*/ 7585983 w 7614399"/>
              <a:gd name="connsiteY43" fmla="*/ 6703321 h 7113166"/>
              <a:gd name="connsiteX44" fmla="*/ 7614400 w 7614399"/>
              <a:gd name="connsiteY44" fmla="*/ 6477760 h 7113166"/>
              <a:gd name="connsiteX45" fmla="*/ 7614400 w 7614399"/>
              <a:gd name="connsiteY45" fmla="*/ 3548134 h 7113166"/>
              <a:gd name="connsiteX46" fmla="*/ 7614400 w 7614399"/>
              <a:gd name="connsiteY46" fmla="*/ 3411821 h 7113166"/>
              <a:gd name="connsiteX47" fmla="*/ 7401272 w 7614399"/>
              <a:gd name="connsiteY47" fmla="*/ 2966915 h 7113166"/>
              <a:gd name="connsiteX48" fmla="*/ 5623426 w 7614399"/>
              <a:gd name="connsiteY48" fmla="*/ 3058827 h 7113166"/>
              <a:gd name="connsiteX49" fmla="*/ 5615434 w 7614399"/>
              <a:gd name="connsiteY49" fmla="*/ 3069039 h 7113166"/>
              <a:gd name="connsiteX50" fmla="*/ 5623426 w 7614399"/>
              <a:gd name="connsiteY50" fmla="*/ 3058827 h 7113166"/>
              <a:gd name="connsiteX51" fmla="*/ 7448337 w 7614399"/>
              <a:gd name="connsiteY51" fmla="*/ 3485971 h 7113166"/>
              <a:gd name="connsiteX52" fmla="*/ 7448337 w 7614399"/>
              <a:gd name="connsiteY52" fmla="*/ 6358319 h 7113166"/>
              <a:gd name="connsiteX53" fmla="*/ 7448337 w 7614399"/>
              <a:gd name="connsiteY53" fmla="*/ 6508841 h 7113166"/>
              <a:gd name="connsiteX54" fmla="*/ 7322237 w 7614399"/>
              <a:gd name="connsiteY54" fmla="*/ 6815657 h 7113166"/>
              <a:gd name="connsiteX55" fmla="*/ 6985671 w 7614399"/>
              <a:gd name="connsiteY55" fmla="*/ 6918669 h 7113166"/>
              <a:gd name="connsiteX56" fmla="*/ 6206421 w 7614399"/>
              <a:gd name="connsiteY56" fmla="*/ 6918669 h 7113166"/>
              <a:gd name="connsiteX57" fmla="*/ 5938235 w 7614399"/>
              <a:gd name="connsiteY57" fmla="*/ 6913785 h 7113166"/>
              <a:gd name="connsiteX58" fmla="*/ 5704238 w 7614399"/>
              <a:gd name="connsiteY58" fmla="*/ 6735734 h 7113166"/>
              <a:gd name="connsiteX59" fmla="*/ 5590125 w 7614399"/>
              <a:gd name="connsiteY59" fmla="*/ 6705985 h 7113166"/>
              <a:gd name="connsiteX60" fmla="*/ 5120355 w 7614399"/>
              <a:gd name="connsiteY60" fmla="*/ 6921777 h 7113166"/>
              <a:gd name="connsiteX61" fmla="*/ 4952960 w 7614399"/>
              <a:gd name="connsiteY61" fmla="*/ 6937762 h 7113166"/>
              <a:gd name="connsiteX62" fmla="*/ 2541058 w 7614399"/>
              <a:gd name="connsiteY62" fmla="*/ 6937762 h 7113166"/>
              <a:gd name="connsiteX63" fmla="*/ 1767580 w 7614399"/>
              <a:gd name="connsiteY63" fmla="*/ 6937762 h 7113166"/>
              <a:gd name="connsiteX64" fmla="*/ 1470089 w 7614399"/>
              <a:gd name="connsiteY64" fmla="*/ 6942646 h 7113166"/>
              <a:gd name="connsiteX65" fmla="*/ 1063369 w 7614399"/>
              <a:gd name="connsiteY65" fmla="*/ 6805444 h 7113166"/>
              <a:gd name="connsiteX66" fmla="*/ 816051 w 7614399"/>
              <a:gd name="connsiteY66" fmla="*/ 6273068 h 7113166"/>
              <a:gd name="connsiteX67" fmla="*/ 896862 w 7614399"/>
              <a:gd name="connsiteY67" fmla="*/ 6141195 h 7113166"/>
              <a:gd name="connsiteX68" fmla="*/ 837808 w 7614399"/>
              <a:gd name="connsiteY68" fmla="*/ 5999109 h 7113166"/>
              <a:gd name="connsiteX69" fmla="*/ 440857 w 7614399"/>
              <a:gd name="connsiteY69" fmla="*/ 5737139 h 7113166"/>
              <a:gd name="connsiteX70" fmla="*/ 593599 w 7614399"/>
              <a:gd name="connsiteY70" fmla="*/ 5210978 h 7113166"/>
              <a:gd name="connsiteX71" fmla="*/ 556745 w 7614399"/>
              <a:gd name="connsiteY71" fmla="*/ 5072001 h 7113166"/>
              <a:gd name="connsiteX72" fmla="*/ 176222 w 7614399"/>
              <a:gd name="connsiteY72" fmla="*/ 4657733 h 7113166"/>
              <a:gd name="connsiteX73" fmla="*/ 387131 w 7614399"/>
              <a:gd name="connsiteY73" fmla="*/ 4210164 h 7113166"/>
              <a:gd name="connsiteX74" fmla="*/ 404003 w 7614399"/>
              <a:gd name="connsiteY74" fmla="*/ 4079623 h 7113166"/>
              <a:gd name="connsiteX75" fmla="*/ 259254 w 7614399"/>
              <a:gd name="connsiteY75" fmla="*/ 3868714 h 7113166"/>
              <a:gd name="connsiteX76" fmla="*/ 181995 w 7614399"/>
              <a:gd name="connsiteY76" fmla="*/ 3686667 h 7113166"/>
              <a:gd name="connsiteX77" fmla="*/ 172226 w 7614399"/>
              <a:gd name="connsiteY77" fmla="*/ 3644930 h 7113166"/>
              <a:gd name="connsiteX78" fmla="*/ 168230 w 7614399"/>
              <a:gd name="connsiteY78" fmla="*/ 3622729 h 7113166"/>
              <a:gd name="connsiteX79" fmla="*/ 167342 w 7614399"/>
              <a:gd name="connsiteY79" fmla="*/ 3616956 h 7113166"/>
              <a:gd name="connsiteX80" fmla="*/ 167342 w 7614399"/>
              <a:gd name="connsiteY80" fmla="*/ 3613848 h 7113166"/>
              <a:gd name="connsiteX81" fmla="*/ 165122 w 7614399"/>
              <a:gd name="connsiteY81" fmla="*/ 3530817 h 7113166"/>
              <a:gd name="connsiteX82" fmla="*/ 166454 w 7614399"/>
              <a:gd name="connsiteY82" fmla="*/ 3513944 h 7113166"/>
              <a:gd name="connsiteX83" fmla="*/ 166454 w 7614399"/>
              <a:gd name="connsiteY83" fmla="*/ 3510836 h 7113166"/>
              <a:gd name="connsiteX84" fmla="*/ 166454 w 7614399"/>
              <a:gd name="connsiteY84" fmla="*/ 3510836 h 7113166"/>
              <a:gd name="connsiteX85" fmla="*/ 174890 w 7614399"/>
              <a:gd name="connsiteY85" fmla="*/ 3469987 h 7113166"/>
              <a:gd name="connsiteX86" fmla="*/ 185103 w 7614399"/>
              <a:gd name="connsiteY86" fmla="*/ 3435798 h 7113166"/>
              <a:gd name="connsiteX87" fmla="*/ 191763 w 7614399"/>
              <a:gd name="connsiteY87" fmla="*/ 3418037 h 7113166"/>
              <a:gd name="connsiteX88" fmla="*/ 192207 w 7614399"/>
              <a:gd name="connsiteY88" fmla="*/ 3416261 h 7113166"/>
              <a:gd name="connsiteX89" fmla="*/ 193983 w 7614399"/>
              <a:gd name="connsiteY89" fmla="*/ 3412708 h 7113166"/>
              <a:gd name="connsiteX90" fmla="*/ 231724 w 7614399"/>
              <a:gd name="connsiteY90" fmla="*/ 3345662 h 7113166"/>
              <a:gd name="connsiteX91" fmla="*/ 241493 w 7614399"/>
              <a:gd name="connsiteY91" fmla="*/ 3331897 h 7113166"/>
              <a:gd name="connsiteX92" fmla="*/ 243713 w 7614399"/>
              <a:gd name="connsiteY92" fmla="*/ 3328789 h 7113166"/>
              <a:gd name="connsiteX93" fmla="*/ 243713 w 7614399"/>
              <a:gd name="connsiteY93" fmla="*/ 3328789 h 7113166"/>
              <a:gd name="connsiteX94" fmla="*/ 271686 w 7614399"/>
              <a:gd name="connsiteY94" fmla="*/ 3296376 h 7113166"/>
              <a:gd name="connsiteX95" fmla="*/ 331628 w 7614399"/>
              <a:gd name="connsiteY95" fmla="*/ 3239098 h 7113166"/>
              <a:gd name="connsiteX96" fmla="*/ 345837 w 7614399"/>
              <a:gd name="connsiteY96" fmla="*/ 3227553 h 7113166"/>
              <a:gd name="connsiteX97" fmla="*/ 351165 w 7614399"/>
              <a:gd name="connsiteY97" fmla="*/ 3223557 h 7113166"/>
              <a:gd name="connsiteX98" fmla="*/ 389795 w 7614399"/>
              <a:gd name="connsiteY98" fmla="*/ 3196028 h 7113166"/>
              <a:gd name="connsiteX99" fmla="*/ 552305 w 7614399"/>
              <a:gd name="connsiteY99" fmla="*/ 3105004 h 7113166"/>
              <a:gd name="connsiteX100" fmla="*/ 633116 w 7614399"/>
              <a:gd name="connsiteY100" fmla="*/ 3070371 h 7113166"/>
              <a:gd name="connsiteX101" fmla="*/ 733908 w 7614399"/>
              <a:gd name="connsiteY101" fmla="*/ 3033962 h 7113166"/>
              <a:gd name="connsiteX102" fmla="*/ 1184586 w 7614399"/>
              <a:gd name="connsiteY102" fmla="*/ 2921625 h 7113166"/>
              <a:gd name="connsiteX103" fmla="*/ 1661460 w 7614399"/>
              <a:gd name="connsiteY103" fmla="*/ 2856799 h 7113166"/>
              <a:gd name="connsiteX104" fmla="*/ 2556155 w 7614399"/>
              <a:gd name="connsiteY104" fmla="*/ 2816393 h 7113166"/>
              <a:gd name="connsiteX105" fmla="*/ 3015713 w 7614399"/>
              <a:gd name="connsiteY105" fmla="*/ 2825718 h 7113166"/>
              <a:gd name="connsiteX106" fmla="*/ 3022373 w 7614399"/>
              <a:gd name="connsiteY106" fmla="*/ 2825718 h 7113166"/>
              <a:gd name="connsiteX107" fmla="*/ 3092972 w 7614399"/>
              <a:gd name="connsiteY107" fmla="*/ 2787532 h 7113166"/>
              <a:gd name="connsiteX108" fmla="*/ 3102740 w 7614399"/>
              <a:gd name="connsiteY108" fmla="*/ 2720042 h 7113166"/>
              <a:gd name="connsiteX109" fmla="*/ 3003724 w 7614399"/>
              <a:gd name="connsiteY109" fmla="*/ 971058 h 7113166"/>
              <a:gd name="connsiteX110" fmla="*/ 3195984 w 7614399"/>
              <a:gd name="connsiteY110" fmla="*/ 455110 h 7113166"/>
              <a:gd name="connsiteX111" fmla="*/ 3250598 w 7614399"/>
              <a:gd name="connsiteY111" fmla="*/ 364530 h 7113166"/>
              <a:gd name="connsiteX112" fmla="*/ 3277239 w 7614399"/>
              <a:gd name="connsiteY112" fmla="*/ 325456 h 7113166"/>
              <a:gd name="connsiteX113" fmla="*/ 3289228 w 7614399"/>
              <a:gd name="connsiteY113" fmla="*/ 309028 h 7113166"/>
              <a:gd name="connsiteX114" fmla="*/ 3291004 w 7614399"/>
              <a:gd name="connsiteY114" fmla="*/ 306364 h 7113166"/>
              <a:gd name="connsiteX115" fmla="*/ 3294112 w 7614399"/>
              <a:gd name="connsiteY115" fmla="*/ 302812 h 7113166"/>
              <a:gd name="connsiteX116" fmla="*/ 3363822 w 7614399"/>
              <a:gd name="connsiteY116" fmla="*/ 229549 h 7113166"/>
              <a:gd name="connsiteX117" fmla="*/ 3394016 w 7614399"/>
              <a:gd name="connsiteY117" fmla="*/ 209124 h 7113166"/>
              <a:gd name="connsiteX118" fmla="*/ 3417993 w 7614399"/>
              <a:gd name="connsiteY118" fmla="*/ 195803 h 7113166"/>
              <a:gd name="connsiteX119" fmla="*/ 3428649 w 7614399"/>
              <a:gd name="connsiteY119" fmla="*/ 190475 h 7113166"/>
              <a:gd name="connsiteX120" fmla="*/ 3429981 w 7614399"/>
              <a:gd name="connsiteY120" fmla="*/ 190031 h 7113166"/>
              <a:gd name="connsiteX121" fmla="*/ 3524113 w 7614399"/>
              <a:gd name="connsiteY121" fmla="*/ 168274 h 7113166"/>
              <a:gd name="connsiteX122" fmla="*/ 3578283 w 7614399"/>
              <a:gd name="connsiteY122" fmla="*/ 167830 h 7113166"/>
              <a:gd name="connsiteX123" fmla="*/ 3607144 w 7614399"/>
              <a:gd name="connsiteY123" fmla="*/ 170050 h 7113166"/>
              <a:gd name="connsiteX124" fmla="*/ 3616024 w 7614399"/>
              <a:gd name="connsiteY124" fmla="*/ 170938 h 7113166"/>
              <a:gd name="connsiteX125" fmla="*/ 3857126 w 7614399"/>
              <a:gd name="connsiteY125" fmla="*/ 253970 h 7113166"/>
              <a:gd name="connsiteX126" fmla="*/ 3864230 w 7614399"/>
              <a:gd name="connsiteY126" fmla="*/ 1385326 h 7113166"/>
              <a:gd name="connsiteX127" fmla="*/ 3920176 w 7614399"/>
              <a:gd name="connsiteY127" fmla="*/ 1544284 h 7113166"/>
              <a:gd name="connsiteX128" fmla="*/ 4060929 w 7614399"/>
              <a:gd name="connsiteY128" fmla="*/ 1810250 h 7113166"/>
              <a:gd name="connsiteX129" fmla="*/ 4408151 w 7614399"/>
              <a:gd name="connsiteY129" fmla="*/ 2278244 h 7113166"/>
              <a:gd name="connsiteX130" fmla="*/ 5156764 w 7614399"/>
              <a:gd name="connsiteY130" fmla="*/ 2932282 h 7113166"/>
              <a:gd name="connsiteX131" fmla="*/ 5617210 w 7614399"/>
              <a:gd name="connsiteY131" fmla="*/ 3211125 h 7113166"/>
              <a:gd name="connsiteX132" fmla="*/ 5701129 w 7614399"/>
              <a:gd name="connsiteY132" fmla="*/ 3211125 h 7113166"/>
              <a:gd name="connsiteX133" fmla="*/ 5805917 w 7614399"/>
              <a:gd name="connsiteY133" fmla="*/ 3107225 h 7113166"/>
              <a:gd name="connsiteX134" fmla="*/ 5951111 w 7614399"/>
              <a:gd name="connsiteY134" fmla="*/ 3029966 h 7113166"/>
              <a:gd name="connsiteX135" fmla="*/ 6084760 w 7614399"/>
              <a:gd name="connsiteY135" fmla="*/ 3015313 h 7113166"/>
              <a:gd name="connsiteX136" fmla="*/ 6405341 w 7614399"/>
              <a:gd name="connsiteY136" fmla="*/ 3015313 h 7113166"/>
              <a:gd name="connsiteX137" fmla="*/ 7057602 w 7614399"/>
              <a:gd name="connsiteY137" fmla="*/ 3015313 h 7113166"/>
              <a:gd name="connsiteX138" fmla="*/ 7447894 w 7614399"/>
              <a:gd name="connsiteY138" fmla="*/ 3404716 h 7113166"/>
              <a:gd name="connsiteX139" fmla="*/ 7447894 w 7614399"/>
              <a:gd name="connsiteY139" fmla="*/ 3487303 h 711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614399" h="7113166">
                <a:moveTo>
                  <a:pt x="7401715" y="2967359"/>
                </a:moveTo>
                <a:cubicBezTo>
                  <a:pt x="7281387" y="2872784"/>
                  <a:pt x="7142853" y="2847475"/>
                  <a:pt x="6994552" y="2847475"/>
                </a:cubicBezTo>
                <a:lnTo>
                  <a:pt x="6190436" y="2847475"/>
                </a:lnTo>
                <a:cubicBezTo>
                  <a:pt x="6081208" y="2847475"/>
                  <a:pt x="5972424" y="2842146"/>
                  <a:pt x="5868080" y="2881664"/>
                </a:cubicBezTo>
                <a:cubicBezTo>
                  <a:pt x="5812578" y="2902533"/>
                  <a:pt x="5761960" y="2930950"/>
                  <a:pt x="5715338" y="2967359"/>
                </a:cubicBezTo>
                <a:cubicBezTo>
                  <a:pt x="5690473" y="2986896"/>
                  <a:pt x="5667384" y="3007321"/>
                  <a:pt x="5646959" y="3030854"/>
                </a:cubicBezTo>
                <a:cubicBezTo>
                  <a:pt x="5646515" y="3031742"/>
                  <a:pt x="5645627" y="3032186"/>
                  <a:pt x="5645183" y="3033074"/>
                </a:cubicBezTo>
                <a:cubicBezTo>
                  <a:pt x="5566592" y="2988672"/>
                  <a:pt x="5487557" y="2946046"/>
                  <a:pt x="5410742" y="2898093"/>
                </a:cubicBezTo>
                <a:cubicBezTo>
                  <a:pt x="5200278" y="2766219"/>
                  <a:pt x="5000914" y="2617030"/>
                  <a:pt x="4816647" y="2450523"/>
                </a:cubicBezTo>
                <a:cubicBezTo>
                  <a:pt x="4581318" y="2237839"/>
                  <a:pt x="4370410" y="1997182"/>
                  <a:pt x="4206123" y="1724999"/>
                </a:cubicBezTo>
                <a:cubicBezTo>
                  <a:pt x="4161277" y="1650404"/>
                  <a:pt x="4119540" y="1574033"/>
                  <a:pt x="4082242" y="1495442"/>
                </a:cubicBezTo>
                <a:cubicBezTo>
                  <a:pt x="4067590" y="1465249"/>
                  <a:pt x="4042281" y="1416851"/>
                  <a:pt x="4033844" y="1394650"/>
                </a:cubicBezTo>
                <a:cubicBezTo>
                  <a:pt x="4033844" y="1393318"/>
                  <a:pt x="4032512" y="1389766"/>
                  <a:pt x="4031624" y="1386658"/>
                </a:cubicBezTo>
                <a:cubicBezTo>
                  <a:pt x="4022300" y="1328491"/>
                  <a:pt x="4030736" y="1261445"/>
                  <a:pt x="4030292" y="1202391"/>
                </a:cubicBezTo>
                <a:cubicBezTo>
                  <a:pt x="4028960" y="975942"/>
                  <a:pt x="4027628" y="749937"/>
                  <a:pt x="4026296" y="523488"/>
                </a:cubicBezTo>
                <a:cubicBezTo>
                  <a:pt x="4025852" y="437793"/>
                  <a:pt x="4025408" y="352542"/>
                  <a:pt x="4024520" y="266846"/>
                </a:cubicBezTo>
                <a:cubicBezTo>
                  <a:pt x="4024520" y="247753"/>
                  <a:pt x="4025408" y="228217"/>
                  <a:pt x="4024520" y="209124"/>
                </a:cubicBezTo>
                <a:cubicBezTo>
                  <a:pt x="4021856" y="160282"/>
                  <a:pt x="3992551" y="136749"/>
                  <a:pt x="3953921" y="114992"/>
                </a:cubicBezTo>
                <a:cubicBezTo>
                  <a:pt x="3766546" y="9760"/>
                  <a:pt x="3519672" y="-51958"/>
                  <a:pt x="3320309" y="58158"/>
                </a:cubicBezTo>
                <a:cubicBezTo>
                  <a:pt x="3163126" y="145185"/>
                  <a:pt x="3063223" y="332117"/>
                  <a:pt x="2991292" y="489743"/>
                </a:cubicBezTo>
                <a:cubicBezTo>
                  <a:pt x="2716001" y="1093606"/>
                  <a:pt x="2716445" y="1795154"/>
                  <a:pt x="2856311" y="2433650"/>
                </a:cubicBezTo>
                <a:cubicBezTo>
                  <a:pt x="2872295" y="2507357"/>
                  <a:pt x="2891388" y="2580620"/>
                  <a:pt x="2911369" y="2653439"/>
                </a:cubicBezTo>
                <a:cubicBezTo>
                  <a:pt x="2815461" y="2650331"/>
                  <a:pt x="2719553" y="2648111"/>
                  <a:pt x="2624090" y="2647667"/>
                </a:cubicBezTo>
                <a:cubicBezTo>
                  <a:pt x="2323490" y="2646335"/>
                  <a:pt x="2022446" y="2656103"/>
                  <a:pt x="1723179" y="2682300"/>
                </a:cubicBezTo>
                <a:cubicBezTo>
                  <a:pt x="1389722" y="2711605"/>
                  <a:pt x="1051824" y="2756451"/>
                  <a:pt x="731244" y="2857687"/>
                </a:cubicBezTo>
                <a:cubicBezTo>
                  <a:pt x="484814" y="2935390"/>
                  <a:pt x="204195" y="3055275"/>
                  <a:pt x="69214" y="3290160"/>
                </a:cubicBezTo>
                <a:cubicBezTo>
                  <a:pt x="-79088" y="3548578"/>
                  <a:pt x="34137" y="3844293"/>
                  <a:pt x="190875" y="4068966"/>
                </a:cubicBezTo>
                <a:cubicBezTo>
                  <a:pt x="203751" y="4087615"/>
                  <a:pt x="217516" y="4105819"/>
                  <a:pt x="231280" y="4124024"/>
                </a:cubicBezTo>
                <a:cubicBezTo>
                  <a:pt x="81203" y="4263002"/>
                  <a:pt x="-14705" y="4456593"/>
                  <a:pt x="11048" y="4666613"/>
                </a:cubicBezTo>
                <a:cubicBezTo>
                  <a:pt x="39909" y="4901942"/>
                  <a:pt x="199755" y="5070669"/>
                  <a:pt x="398231" y="5177233"/>
                </a:cubicBezTo>
                <a:cubicBezTo>
                  <a:pt x="253925" y="5357060"/>
                  <a:pt x="182883" y="5584841"/>
                  <a:pt x="290779" y="5807737"/>
                </a:cubicBezTo>
                <a:cubicBezTo>
                  <a:pt x="370258" y="5971580"/>
                  <a:pt x="526108" y="6085248"/>
                  <a:pt x="698387" y="6136311"/>
                </a:cubicBezTo>
                <a:cubicBezTo>
                  <a:pt x="601147" y="6316581"/>
                  <a:pt x="610471" y="6531930"/>
                  <a:pt x="732132" y="6712201"/>
                </a:cubicBezTo>
                <a:cubicBezTo>
                  <a:pt x="903967" y="6966623"/>
                  <a:pt x="1210783" y="7091836"/>
                  <a:pt x="1508718" y="7110928"/>
                </a:cubicBezTo>
                <a:cubicBezTo>
                  <a:pt x="1630379" y="7118921"/>
                  <a:pt x="1753372" y="7102936"/>
                  <a:pt x="1875477" y="7102936"/>
                </a:cubicBezTo>
                <a:lnTo>
                  <a:pt x="4869485" y="7102936"/>
                </a:lnTo>
                <a:cubicBezTo>
                  <a:pt x="4939196" y="7102936"/>
                  <a:pt x="5009795" y="7106044"/>
                  <a:pt x="5079505" y="7102936"/>
                </a:cubicBezTo>
                <a:cubicBezTo>
                  <a:pt x="5156764" y="7099384"/>
                  <a:pt x="5238019" y="7048766"/>
                  <a:pt x="5307730" y="7016797"/>
                </a:cubicBezTo>
                <a:cubicBezTo>
                  <a:pt x="5404526" y="6972395"/>
                  <a:pt x="5501322" y="6927993"/>
                  <a:pt x="5598117" y="6883592"/>
                </a:cubicBezTo>
                <a:cubicBezTo>
                  <a:pt x="5652288" y="6963959"/>
                  <a:pt x="5725995" y="7028341"/>
                  <a:pt x="5821458" y="7058535"/>
                </a:cubicBezTo>
                <a:cubicBezTo>
                  <a:pt x="5899605" y="7083399"/>
                  <a:pt x="5983969" y="7084731"/>
                  <a:pt x="6065224" y="7084731"/>
                </a:cubicBezTo>
                <a:cubicBezTo>
                  <a:pt x="6162907" y="7084731"/>
                  <a:pt x="6261035" y="7084731"/>
                  <a:pt x="6358719" y="7084731"/>
                </a:cubicBezTo>
                <a:cubicBezTo>
                  <a:pt x="6591384" y="7084731"/>
                  <a:pt x="6824493" y="7087839"/>
                  <a:pt x="7057158" y="7084731"/>
                </a:cubicBezTo>
                <a:cubicBezTo>
                  <a:pt x="7296484" y="7081179"/>
                  <a:pt x="7508280" y="6930214"/>
                  <a:pt x="7585983" y="6703321"/>
                </a:cubicBezTo>
                <a:cubicBezTo>
                  <a:pt x="7611292" y="6630058"/>
                  <a:pt x="7614400" y="6554131"/>
                  <a:pt x="7614400" y="6477760"/>
                </a:cubicBezTo>
                <a:lnTo>
                  <a:pt x="7614400" y="3548134"/>
                </a:lnTo>
                <a:cubicBezTo>
                  <a:pt x="7614400" y="3502844"/>
                  <a:pt x="7614400" y="3457554"/>
                  <a:pt x="7614400" y="3411821"/>
                </a:cubicBezTo>
                <a:cubicBezTo>
                  <a:pt x="7613512" y="3238210"/>
                  <a:pt x="7538917" y="3074368"/>
                  <a:pt x="7401272" y="2966915"/>
                </a:cubicBezTo>
                <a:close/>
                <a:moveTo>
                  <a:pt x="5623426" y="3058827"/>
                </a:moveTo>
                <a:cubicBezTo>
                  <a:pt x="5620762" y="3062379"/>
                  <a:pt x="5618098" y="3065487"/>
                  <a:pt x="5615434" y="3069039"/>
                </a:cubicBezTo>
                <a:cubicBezTo>
                  <a:pt x="5618986" y="3064155"/>
                  <a:pt x="5621206" y="3061047"/>
                  <a:pt x="5623426" y="3058827"/>
                </a:cubicBezTo>
                <a:close/>
                <a:moveTo>
                  <a:pt x="7448337" y="3485971"/>
                </a:moveTo>
                <a:lnTo>
                  <a:pt x="7448337" y="6358319"/>
                </a:lnTo>
                <a:cubicBezTo>
                  <a:pt x="7448337" y="6408493"/>
                  <a:pt x="7448337" y="6458667"/>
                  <a:pt x="7448337" y="6508841"/>
                </a:cubicBezTo>
                <a:cubicBezTo>
                  <a:pt x="7448337" y="6626505"/>
                  <a:pt x="7409708" y="6733957"/>
                  <a:pt x="7322237" y="6815657"/>
                </a:cubicBezTo>
                <a:cubicBezTo>
                  <a:pt x="7226329" y="6905348"/>
                  <a:pt x="7109552" y="6918669"/>
                  <a:pt x="6985671" y="6918669"/>
                </a:cubicBezTo>
                <a:lnTo>
                  <a:pt x="6206421" y="6918669"/>
                </a:lnTo>
                <a:cubicBezTo>
                  <a:pt x="6118061" y="6918669"/>
                  <a:pt x="6025706" y="6923997"/>
                  <a:pt x="5938235" y="6913785"/>
                </a:cubicBezTo>
                <a:cubicBezTo>
                  <a:pt x="5824122" y="6900464"/>
                  <a:pt x="5755299" y="6836082"/>
                  <a:pt x="5704238" y="6735734"/>
                </a:cubicBezTo>
                <a:cubicBezTo>
                  <a:pt x="5682481" y="6692664"/>
                  <a:pt x="5629199" y="6688224"/>
                  <a:pt x="5590125" y="6705985"/>
                </a:cubicBezTo>
                <a:cubicBezTo>
                  <a:pt x="5433387" y="6777915"/>
                  <a:pt x="5277093" y="6849846"/>
                  <a:pt x="5120355" y="6921777"/>
                </a:cubicBezTo>
                <a:cubicBezTo>
                  <a:pt x="5067517" y="6946198"/>
                  <a:pt x="5010682" y="6937762"/>
                  <a:pt x="4952960" y="6937762"/>
                </a:cubicBezTo>
                <a:lnTo>
                  <a:pt x="2541058" y="6937762"/>
                </a:lnTo>
                <a:cubicBezTo>
                  <a:pt x="2283528" y="6937762"/>
                  <a:pt x="2024666" y="6929325"/>
                  <a:pt x="1767580" y="6937762"/>
                </a:cubicBezTo>
                <a:cubicBezTo>
                  <a:pt x="1667232" y="6941314"/>
                  <a:pt x="1570881" y="6952414"/>
                  <a:pt x="1470089" y="6942646"/>
                </a:cubicBezTo>
                <a:cubicBezTo>
                  <a:pt x="1326671" y="6928437"/>
                  <a:pt x="1185030" y="6882703"/>
                  <a:pt x="1063369" y="6805444"/>
                </a:cubicBezTo>
                <a:cubicBezTo>
                  <a:pt x="881766" y="6690000"/>
                  <a:pt x="743676" y="6480424"/>
                  <a:pt x="816051" y="6273068"/>
                </a:cubicBezTo>
                <a:cubicBezTo>
                  <a:pt x="832480" y="6225558"/>
                  <a:pt x="862229" y="6179824"/>
                  <a:pt x="896862" y="6141195"/>
                </a:cubicBezTo>
                <a:cubicBezTo>
                  <a:pt x="947480" y="6084361"/>
                  <a:pt x="910183" y="6006213"/>
                  <a:pt x="837808" y="5999109"/>
                </a:cubicBezTo>
                <a:cubicBezTo>
                  <a:pt x="674854" y="5983125"/>
                  <a:pt x="516340" y="5883221"/>
                  <a:pt x="440857" y="5737139"/>
                </a:cubicBezTo>
                <a:cubicBezTo>
                  <a:pt x="341397" y="5544880"/>
                  <a:pt x="455065" y="5347292"/>
                  <a:pt x="593599" y="5210978"/>
                </a:cubicBezTo>
                <a:cubicBezTo>
                  <a:pt x="641996" y="5163469"/>
                  <a:pt x="612691" y="5094202"/>
                  <a:pt x="556745" y="5072001"/>
                </a:cubicBezTo>
                <a:cubicBezTo>
                  <a:pt x="376918" y="5000514"/>
                  <a:pt x="203307" y="4860649"/>
                  <a:pt x="176222" y="4657733"/>
                </a:cubicBezTo>
                <a:cubicBezTo>
                  <a:pt x="152689" y="4481902"/>
                  <a:pt x="248153" y="4312288"/>
                  <a:pt x="387131" y="4210164"/>
                </a:cubicBezTo>
                <a:cubicBezTo>
                  <a:pt x="433308" y="4175974"/>
                  <a:pt x="439969" y="4124024"/>
                  <a:pt x="404003" y="4079623"/>
                </a:cubicBezTo>
                <a:cubicBezTo>
                  <a:pt x="351609" y="4014352"/>
                  <a:pt x="301435" y="3943309"/>
                  <a:pt x="259254" y="3868714"/>
                </a:cubicBezTo>
                <a:cubicBezTo>
                  <a:pt x="220180" y="3799004"/>
                  <a:pt x="202419" y="3760818"/>
                  <a:pt x="181995" y="3686667"/>
                </a:cubicBezTo>
                <a:cubicBezTo>
                  <a:pt x="177998" y="3672903"/>
                  <a:pt x="174890" y="3658694"/>
                  <a:pt x="172226" y="3644930"/>
                </a:cubicBezTo>
                <a:cubicBezTo>
                  <a:pt x="170894" y="3637381"/>
                  <a:pt x="169562" y="3630277"/>
                  <a:pt x="168230" y="3622729"/>
                </a:cubicBezTo>
                <a:cubicBezTo>
                  <a:pt x="167786" y="3620064"/>
                  <a:pt x="167342" y="3618732"/>
                  <a:pt x="167342" y="3616956"/>
                </a:cubicBezTo>
                <a:cubicBezTo>
                  <a:pt x="167342" y="3616956"/>
                  <a:pt x="167342" y="3615624"/>
                  <a:pt x="167342" y="3613848"/>
                </a:cubicBezTo>
                <a:cubicBezTo>
                  <a:pt x="165122" y="3586319"/>
                  <a:pt x="163346" y="3558790"/>
                  <a:pt x="165122" y="3530817"/>
                </a:cubicBezTo>
                <a:cubicBezTo>
                  <a:pt x="165122" y="3525045"/>
                  <a:pt x="166010" y="3519273"/>
                  <a:pt x="166454" y="3513944"/>
                </a:cubicBezTo>
                <a:cubicBezTo>
                  <a:pt x="166454" y="3512612"/>
                  <a:pt x="166454" y="3511724"/>
                  <a:pt x="166454" y="3510836"/>
                </a:cubicBezTo>
                <a:cubicBezTo>
                  <a:pt x="166454" y="3510836"/>
                  <a:pt x="166454" y="3510836"/>
                  <a:pt x="166454" y="3510836"/>
                </a:cubicBezTo>
                <a:cubicBezTo>
                  <a:pt x="168674" y="3497072"/>
                  <a:pt x="171338" y="3483751"/>
                  <a:pt x="174890" y="3469987"/>
                </a:cubicBezTo>
                <a:cubicBezTo>
                  <a:pt x="177998" y="3458442"/>
                  <a:pt x="181106" y="3446898"/>
                  <a:pt x="185103" y="3435798"/>
                </a:cubicBezTo>
                <a:cubicBezTo>
                  <a:pt x="187323" y="3429581"/>
                  <a:pt x="189543" y="3423809"/>
                  <a:pt x="191763" y="3418037"/>
                </a:cubicBezTo>
                <a:cubicBezTo>
                  <a:pt x="191763" y="3417149"/>
                  <a:pt x="192207" y="3416705"/>
                  <a:pt x="192207" y="3416261"/>
                </a:cubicBezTo>
                <a:cubicBezTo>
                  <a:pt x="192651" y="3415373"/>
                  <a:pt x="193095" y="3414485"/>
                  <a:pt x="193983" y="3412708"/>
                </a:cubicBezTo>
                <a:cubicBezTo>
                  <a:pt x="205527" y="3389620"/>
                  <a:pt x="217516" y="3367419"/>
                  <a:pt x="231724" y="3345662"/>
                </a:cubicBezTo>
                <a:cubicBezTo>
                  <a:pt x="234833" y="3341222"/>
                  <a:pt x="237941" y="3336337"/>
                  <a:pt x="241493" y="3331897"/>
                </a:cubicBezTo>
                <a:cubicBezTo>
                  <a:pt x="242381" y="3330565"/>
                  <a:pt x="243269" y="3329677"/>
                  <a:pt x="243713" y="3328789"/>
                </a:cubicBezTo>
                <a:cubicBezTo>
                  <a:pt x="243713" y="3328789"/>
                  <a:pt x="243713" y="3328789"/>
                  <a:pt x="243713" y="3328789"/>
                </a:cubicBezTo>
                <a:cubicBezTo>
                  <a:pt x="252593" y="3317689"/>
                  <a:pt x="261918" y="3306588"/>
                  <a:pt x="271686" y="3296376"/>
                </a:cubicBezTo>
                <a:cubicBezTo>
                  <a:pt x="290335" y="3275951"/>
                  <a:pt x="310760" y="3256858"/>
                  <a:pt x="331628" y="3239098"/>
                </a:cubicBezTo>
                <a:cubicBezTo>
                  <a:pt x="336513" y="3235102"/>
                  <a:pt x="340953" y="3231106"/>
                  <a:pt x="345837" y="3227553"/>
                </a:cubicBezTo>
                <a:cubicBezTo>
                  <a:pt x="357825" y="3217785"/>
                  <a:pt x="350721" y="3223557"/>
                  <a:pt x="351165" y="3223557"/>
                </a:cubicBezTo>
                <a:cubicBezTo>
                  <a:pt x="364042" y="3214233"/>
                  <a:pt x="376918" y="3204908"/>
                  <a:pt x="389795" y="3196028"/>
                </a:cubicBezTo>
                <a:cubicBezTo>
                  <a:pt x="441301" y="3161395"/>
                  <a:pt x="496359" y="3131645"/>
                  <a:pt x="552305" y="3105004"/>
                </a:cubicBezTo>
                <a:cubicBezTo>
                  <a:pt x="592267" y="3086356"/>
                  <a:pt x="596263" y="3084580"/>
                  <a:pt x="633116" y="3070371"/>
                </a:cubicBezTo>
                <a:cubicBezTo>
                  <a:pt x="666417" y="3057495"/>
                  <a:pt x="699719" y="3045062"/>
                  <a:pt x="733908" y="3033962"/>
                </a:cubicBezTo>
                <a:cubicBezTo>
                  <a:pt x="880878" y="2984676"/>
                  <a:pt x="1032288" y="2949598"/>
                  <a:pt x="1184586" y="2921625"/>
                </a:cubicBezTo>
                <a:cubicBezTo>
                  <a:pt x="1351536" y="2890988"/>
                  <a:pt x="1492290" y="2873227"/>
                  <a:pt x="1661460" y="2856799"/>
                </a:cubicBezTo>
                <a:cubicBezTo>
                  <a:pt x="1958508" y="2828382"/>
                  <a:pt x="2257331" y="2816837"/>
                  <a:pt x="2556155" y="2816393"/>
                </a:cubicBezTo>
                <a:cubicBezTo>
                  <a:pt x="2709341" y="2816393"/>
                  <a:pt x="2862971" y="2827938"/>
                  <a:pt x="3015713" y="2825718"/>
                </a:cubicBezTo>
                <a:cubicBezTo>
                  <a:pt x="3017933" y="2825718"/>
                  <a:pt x="3020153" y="2825718"/>
                  <a:pt x="3022373" y="2825718"/>
                </a:cubicBezTo>
                <a:cubicBezTo>
                  <a:pt x="3057450" y="2827494"/>
                  <a:pt x="3080539" y="2811065"/>
                  <a:pt x="3092972" y="2787532"/>
                </a:cubicBezTo>
                <a:cubicBezTo>
                  <a:pt x="3105404" y="2770216"/>
                  <a:pt x="3111177" y="2747127"/>
                  <a:pt x="3102740" y="2720042"/>
                </a:cubicBezTo>
                <a:cubicBezTo>
                  <a:pt x="2934458" y="2156584"/>
                  <a:pt x="2866967" y="1548724"/>
                  <a:pt x="3003724" y="971058"/>
                </a:cubicBezTo>
                <a:cubicBezTo>
                  <a:pt x="3046350" y="790343"/>
                  <a:pt x="3106292" y="616288"/>
                  <a:pt x="3195984" y="455110"/>
                </a:cubicBezTo>
                <a:cubicBezTo>
                  <a:pt x="3212857" y="424472"/>
                  <a:pt x="3231061" y="393835"/>
                  <a:pt x="3250598" y="364530"/>
                </a:cubicBezTo>
                <a:cubicBezTo>
                  <a:pt x="3259478" y="351209"/>
                  <a:pt x="3268359" y="338333"/>
                  <a:pt x="3277239" y="325456"/>
                </a:cubicBezTo>
                <a:cubicBezTo>
                  <a:pt x="3281235" y="319684"/>
                  <a:pt x="3285231" y="314356"/>
                  <a:pt x="3289228" y="309028"/>
                </a:cubicBezTo>
                <a:cubicBezTo>
                  <a:pt x="3290115" y="307696"/>
                  <a:pt x="3290560" y="307252"/>
                  <a:pt x="3291004" y="306364"/>
                </a:cubicBezTo>
                <a:cubicBezTo>
                  <a:pt x="3291892" y="305476"/>
                  <a:pt x="3292780" y="304144"/>
                  <a:pt x="3294112" y="302812"/>
                </a:cubicBezTo>
                <a:cubicBezTo>
                  <a:pt x="3315424" y="276615"/>
                  <a:pt x="3337625" y="251306"/>
                  <a:pt x="3363822" y="229549"/>
                </a:cubicBezTo>
                <a:cubicBezTo>
                  <a:pt x="3363822" y="229549"/>
                  <a:pt x="3382915" y="215784"/>
                  <a:pt x="3394016" y="209124"/>
                </a:cubicBezTo>
                <a:cubicBezTo>
                  <a:pt x="3402008" y="204240"/>
                  <a:pt x="3410000" y="200244"/>
                  <a:pt x="3417993" y="195803"/>
                </a:cubicBezTo>
                <a:cubicBezTo>
                  <a:pt x="3421545" y="194027"/>
                  <a:pt x="3425097" y="192251"/>
                  <a:pt x="3428649" y="190475"/>
                </a:cubicBezTo>
                <a:cubicBezTo>
                  <a:pt x="3429093" y="190475"/>
                  <a:pt x="3429537" y="190475"/>
                  <a:pt x="3429981" y="190031"/>
                </a:cubicBezTo>
                <a:cubicBezTo>
                  <a:pt x="3464614" y="176711"/>
                  <a:pt x="3497916" y="169606"/>
                  <a:pt x="3524113" y="168274"/>
                </a:cubicBezTo>
                <a:cubicBezTo>
                  <a:pt x="3542317" y="167386"/>
                  <a:pt x="3560078" y="166942"/>
                  <a:pt x="3578283" y="167830"/>
                </a:cubicBezTo>
                <a:cubicBezTo>
                  <a:pt x="3588051" y="167830"/>
                  <a:pt x="3597375" y="169162"/>
                  <a:pt x="3607144" y="170050"/>
                </a:cubicBezTo>
                <a:cubicBezTo>
                  <a:pt x="3620464" y="170938"/>
                  <a:pt x="3619576" y="171382"/>
                  <a:pt x="3616024" y="170938"/>
                </a:cubicBezTo>
                <a:cubicBezTo>
                  <a:pt x="3699944" y="184259"/>
                  <a:pt x="3782531" y="212676"/>
                  <a:pt x="3857126" y="253970"/>
                </a:cubicBezTo>
                <a:cubicBezTo>
                  <a:pt x="3858458" y="630940"/>
                  <a:pt x="3851353" y="1008799"/>
                  <a:pt x="3864230" y="1385326"/>
                </a:cubicBezTo>
                <a:cubicBezTo>
                  <a:pt x="3866006" y="1440828"/>
                  <a:pt x="3897531" y="1494110"/>
                  <a:pt x="3920176" y="1544284"/>
                </a:cubicBezTo>
                <a:cubicBezTo>
                  <a:pt x="3961914" y="1635752"/>
                  <a:pt x="4008980" y="1724111"/>
                  <a:pt x="4060929" y="1810250"/>
                </a:cubicBezTo>
                <a:cubicBezTo>
                  <a:pt x="4161277" y="1976757"/>
                  <a:pt x="4278942" y="2132607"/>
                  <a:pt x="4408151" y="2278244"/>
                </a:cubicBezTo>
                <a:cubicBezTo>
                  <a:pt x="4628384" y="2526894"/>
                  <a:pt x="4884138" y="2743574"/>
                  <a:pt x="5156764" y="2932282"/>
                </a:cubicBezTo>
                <a:cubicBezTo>
                  <a:pt x="5305510" y="3034850"/>
                  <a:pt x="5461804" y="3120101"/>
                  <a:pt x="5617210" y="3211125"/>
                </a:cubicBezTo>
                <a:cubicBezTo>
                  <a:pt x="5640743" y="3224889"/>
                  <a:pt x="5678040" y="3228441"/>
                  <a:pt x="5701129" y="3211125"/>
                </a:cubicBezTo>
                <a:cubicBezTo>
                  <a:pt x="5741091" y="3180931"/>
                  <a:pt x="5767732" y="3139638"/>
                  <a:pt x="5805917" y="3107225"/>
                </a:cubicBezTo>
                <a:cubicBezTo>
                  <a:pt x="5847655" y="3071259"/>
                  <a:pt x="5897829" y="3045062"/>
                  <a:pt x="5951111" y="3029966"/>
                </a:cubicBezTo>
                <a:cubicBezTo>
                  <a:pt x="5995513" y="3017533"/>
                  <a:pt x="6039471" y="3015313"/>
                  <a:pt x="6084760" y="3015313"/>
                </a:cubicBezTo>
                <a:lnTo>
                  <a:pt x="6405341" y="3015313"/>
                </a:lnTo>
                <a:cubicBezTo>
                  <a:pt x="6622465" y="3015313"/>
                  <a:pt x="6840034" y="3012205"/>
                  <a:pt x="7057602" y="3015313"/>
                </a:cubicBezTo>
                <a:cubicBezTo>
                  <a:pt x="7272062" y="3018421"/>
                  <a:pt x="7444785" y="3190256"/>
                  <a:pt x="7447894" y="3404716"/>
                </a:cubicBezTo>
                <a:cubicBezTo>
                  <a:pt x="7447894" y="3432245"/>
                  <a:pt x="7447894" y="3459775"/>
                  <a:pt x="7447894" y="3487303"/>
                </a:cubicBezTo>
                <a:close/>
              </a:path>
            </a:pathLst>
          </a:custGeom>
          <a:solidFill>
            <a:srgbClr val="FF3399"/>
          </a:solidFill>
          <a:ln w="44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3FA92F0-B9E4-6238-51F0-4C5626CC6136}"/>
              </a:ext>
            </a:extLst>
          </p:cNvPr>
          <p:cNvSpPr txBox="1">
            <a:spLocks/>
          </p:cNvSpPr>
          <p:nvPr/>
        </p:nvSpPr>
        <p:spPr>
          <a:xfrm>
            <a:off x="516681" y="7821039"/>
            <a:ext cx="4578460" cy="2901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FF3399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FF3399"/>
                </a:solidFill>
                <a:latin typeface="Arial Black" panose="020B0A04020102020204" pitchFamily="34" charset="0"/>
              </a:rPr>
              <a:t>animation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FB4605-EAC8-4837-2B65-76A56EF78612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B3C7BB-F2B6-F8E6-AF49-2118E629FC00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5D7E5-DF1A-40F6-4005-F5B86FA2E2FE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7DB02-4D05-5C29-6C4B-9B4E610029A9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9E1010-DDC3-1964-F491-72D516CCA818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302CF646-4ADB-6B35-B1A7-093609F6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8744" y="11024900"/>
            <a:ext cx="3771887" cy="35208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39BEF6FA-A1D3-6FF0-E6B3-11883C56C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1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68B0C-62D4-0E4B-BC8C-178F0817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F20E428-A8C4-81F8-7C26-D6FCC8933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59F6E460-2839-A5A9-9821-751046B1E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Graphique 2">
            <a:extLst>
              <a:ext uri="{FF2B5EF4-FFF2-40B4-BE49-F238E27FC236}">
                <a16:creationId xmlns:a16="http://schemas.microsoft.com/office/drawing/2014/main" id="{0B0B0069-E9D4-B375-4586-EED1A238397C}"/>
              </a:ext>
            </a:extLst>
          </p:cNvPr>
          <p:cNvSpPr/>
          <p:nvPr/>
        </p:nvSpPr>
        <p:spPr>
          <a:xfrm flipH="1">
            <a:off x="-1536970" y="4144569"/>
            <a:ext cx="7926896" cy="7405092"/>
          </a:xfrm>
          <a:custGeom>
            <a:avLst/>
            <a:gdLst>
              <a:gd name="connsiteX0" fmla="*/ 7401715 w 7614399"/>
              <a:gd name="connsiteY0" fmla="*/ 2967359 h 7113166"/>
              <a:gd name="connsiteX1" fmla="*/ 6994552 w 7614399"/>
              <a:gd name="connsiteY1" fmla="*/ 2847475 h 7113166"/>
              <a:gd name="connsiteX2" fmla="*/ 6190436 w 7614399"/>
              <a:gd name="connsiteY2" fmla="*/ 2847475 h 7113166"/>
              <a:gd name="connsiteX3" fmla="*/ 5868080 w 7614399"/>
              <a:gd name="connsiteY3" fmla="*/ 2881664 h 7113166"/>
              <a:gd name="connsiteX4" fmla="*/ 5715338 w 7614399"/>
              <a:gd name="connsiteY4" fmla="*/ 2967359 h 7113166"/>
              <a:gd name="connsiteX5" fmla="*/ 5646959 w 7614399"/>
              <a:gd name="connsiteY5" fmla="*/ 3030854 h 7113166"/>
              <a:gd name="connsiteX6" fmla="*/ 5645183 w 7614399"/>
              <a:gd name="connsiteY6" fmla="*/ 3033074 h 7113166"/>
              <a:gd name="connsiteX7" fmla="*/ 5410742 w 7614399"/>
              <a:gd name="connsiteY7" fmla="*/ 2898093 h 7113166"/>
              <a:gd name="connsiteX8" fmla="*/ 4816647 w 7614399"/>
              <a:gd name="connsiteY8" fmla="*/ 2450523 h 7113166"/>
              <a:gd name="connsiteX9" fmla="*/ 4206123 w 7614399"/>
              <a:gd name="connsiteY9" fmla="*/ 1724999 h 7113166"/>
              <a:gd name="connsiteX10" fmla="*/ 4082242 w 7614399"/>
              <a:gd name="connsiteY10" fmla="*/ 1495442 h 7113166"/>
              <a:gd name="connsiteX11" fmla="*/ 4033844 w 7614399"/>
              <a:gd name="connsiteY11" fmla="*/ 1394650 h 7113166"/>
              <a:gd name="connsiteX12" fmla="*/ 4031624 w 7614399"/>
              <a:gd name="connsiteY12" fmla="*/ 1386658 h 7113166"/>
              <a:gd name="connsiteX13" fmla="*/ 4030292 w 7614399"/>
              <a:gd name="connsiteY13" fmla="*/ 1202391 h 7113166"/>
              <a:gd name="connsiteX14" fmla="*/ 4026296 w 7614399"/>
              <a:gd name="connsiteY14" fmla="*/ 523488 h 7113166"/>
              <a:gd name="connsiteX15" fmla="*/ 4024520 w 7614399"/>
              <a:gd name="connsiteY15" fmla="*/ 266846 h 7113166"/>
              <a:gd name="connsiteX16" fmla="*/ 4024520 w 7614399"/>
              <a:gd name="connsiteY16" fmla="*/ 209124 h 7113166"/>
              <a:gd name="connsiteX17" fmla="*/ 3953921 w 7614399"/>
              <a:gd name="connsiteY17" fmla="*/ 114992 h 7113166"/>
              <a:gd name="connsiteX18" fmla="*/ 3320309 w 7614399"/>
              <a:gd name="connsiteY18" fmla="*/ 58158 h 7113166"/>
              <a:gd name="connsiteX19" fmla="*/ 2991292 w 7614399"/>
              <a:gd name="connsiteY19" fmla="*/ 489743 h 7113166"/>
              <a:gd name="connsiteX20" fmla="*/ 2856311 w 7614399"/>
              <a:gd name="connsiteY20" fmla="*/ 2433650 h 7113166"/>
              <a:gd name="connsiteX21" fmla="*/ 2911369 w 7614399"/>
              <a:gd name="connsiteY21" fmla="*/ 2653439 h 7113166"/>
              <a:gd name="connsiteX22" fmla="*/ 2624090 w 7614399"/>
              <a:gd name="connsiteY22" fmla="*/ 2647667 h 7113166"/>
              <a:gd name="connsiteX23" fmla="*/ 1723179 w 7614399"/>
              <a:gd name="connsiteY23" fmla="*/ 2682300 h 7113166"/>
              <a:gd name="connsiteX24" fmla="*/ 731244 w 7614399"/>
              <a:gd name="connsiteY24" fmla="*/ 2857687 h 7113166"/>
              <a:gd name="connsiteX25" fmla="*/ 69214 w 7614399"/>
              <a:gd name="connsiteY25" fmla="*/ 3290160 h 7113166"/>
              <a:gd name="connsiteX26" fmla="*/ 190875 w 7614399"/>
              <a:gd name="connsiteY26" fmla="*/ 4068966 h 7113166"/>
              <a:gd name="connsiteX27" fmla="*/ 231280 w 7614399"/>
              <a:gd name="connsiteY27" fmla="*/ 4124024 h 7113166"/>
              <a:gd name="connsiteX28" fmla="*/ 11048 w 7614399"/>
              <a:gd name="connsiteY28" fmla="*/ 4666613 h 7113166"/>
              <a:gd name="connsiteX29" fmla="*/ 398231 w 7614399"/>
              <a:gd name="connsiteY29" fmla="*/ 5177233 h 7113166"/>
              <a:gd name="connsiteX30" fmla="*/ 290779 w 7614399"/>
              <a:gd name="connsiteY30" fmla="*/ 5807737 h 7113166"/>
              <a:gd name="connsiteX31" fmla="*/ 698387 w 7614399"/>
              <a:gd name="connsiteY31" fmla="*/ 6136311 h 7113166"/>
              <a:gd name="connsiteX32" fmla="*/ 732132 w 7614399"/>
              <a:gd name="connsiteY32" fmla="*/ 6712201 h 7113166"/>
              <a:gd name="connsiteX33" fmla="*/ 1508718 w 7614399"/>
              <a:gd name="connsiteY33" fmla="*/ 7110928 h 7113166"/>
              <a:gd name="connsiteX34" fmla="*/ 1875477 w 7614399"/>
              <a:gd name="connsiteY34" fmla="*/ 7102936 h 7113166"/>
              <a:gd name="connsiteX35" fmla="*/ 4869485 w 7614399"/>
              <a:gd name="connsiteY35" fmla="*/ 7102936 h 7113166"/>
              <a:gd name="connsiteX36" fmla="*/ 5079505 w 7614399"/>
              <a:gd name="connsiteY36" fmla="*/ 7102936 h 7113166"/>
              <a:gd name="connsiteX37" fmla="*/ 5307730 w 7614399"/>
              <a:gd name="connsiteY37" fmla="*/ 7016797 h 7113166"/>
              <a:gd name="connsiteX38" fmla="*/ 5598117 w 7614399"/>
              <a:gd name="connsiteY38" fmla="*/ 6883592 h 7113166"/>
              <a:gd name="connsiteX39" fmla="*/ 5821458 w 7614399"/>
              <a:gd name="connsiteY39" fmla="*/ 7058535 h 7113166"/>
              <a:gd name="connsiteX40" fmla="*/ 6065224 w 7614399"/>
              <a:gd name="connsiteY40" fmla="*/ 7084731 h 7113166"/>
              <a:gd name="connsiteX41" fmla="*/ 6358719 w 7614399"/>
              <a:gd name="connsiteY41" fmla="*/ 7084731 h 7113166"/>
              <a:gd name="connsiteX42" fmla="*/ 7057158 w 7614399"/>
              <a:gd name="connsiteY42" fmla="*/ 7084731 h 7113166"/>
              <a:gd name="connsiteX43" fmla="*/ 7585983 w 7614399"/>
              <a:gd name="connsiteY43" fmla="*/ 6703321 h 7113166"/>
              <a:gd name="connsiteX44" fmla="*/ 7614400 w 7614399"/>
              <a:gd name="connsiteY44" fmla="*/ 6477760 h 7113166"/>
              <a:gd name="connsiteX45" fmla="*/ 7614400 w 7614399"/>
              <a:gd name="connsiteY45" fmla="*/ 3548134 h 7113166"/>
              <a:gd name="connsiteX46" fmla="*/ 7614400 w 7614399"/>
              <a:gd name="connsiteY46" fmla="*/ 3411821 h 7113166"/>
              <a:gd name="connsiteX47" fmla="*/ 7401272 w 7614399"/>
              <a:gd name="connsiteY47" fmla="*/ 2966915 h 7113166"/>
              <a:gd name="connsiteX48" fmla="*/ 5623426 w 7614399"/>
              <a:gd name="connsiteY48" fmla="*/ 3058827 h 7113166"/>
              <a:gd name="connsiteX49" fmla="*/ 5615434 w 7614399"/>
              <a:gd name="connsiteY49" fmla="*/ 3069039 h 7113166"/>
              <a:gd name="connsiteX50" fmla="*/ 5623426 w 7614399"/>
              <a:gd name="connsiteY50" fmla="*/ 3058827 h 7113166"/>
              <a:gd name="connsiteX51" fmla="*/ 7448337 w 7614399"/>
              <a:gd name="connsiteY51" fmla="*/ 3485971 h 7113166"/>
              <a:gd name="connsiteX52" fmla="*/ 7448337 w 7614399"/>
              <a:gd name="connsiteY52" fmla="*/ 6358319 h 7113166"/>
              <a:gd name="connsiteX53" fmla="*/ 7448337 w 7614399"/>
              <a:gd name="connsiteY53" fmla="*/ 6508841 h 7113166"/>
              <a:gd name="connsiteX54" fmla="*/ 7322237 w 7614399"/>
              <a:gd name="connsiteY54" fmla="*/ 6815657 h 7113166"/>
              <a:gd name="connsiteX55" fmla="*/ 6985671 w 7614399"/>
              <a:gd name="connsiteY55" fmla="*/ 6918669 h 7113166"/>
              <a:gd name="connsiteX56" fmla="*/ 6206421 w 7614399"/>
              <a:gd name="connsiteY56" fmla="*/ 6918669 h 7113166"/>
              <a:gd name="connsiteX57" fmla="*/ 5938235 w 7614399"/>
              <a:gd name="connsiteY57" fmla="*/ 6913785 h 7113166"/>
              <a:gd name="connsiteX58" fmla="*/ 5704238 w 7614399"/>
              <a:gd name="connsiteY58" fmla="*/ 6735734 h 7113166"/>
              <a:gd name="connsiteX59" fmla="*/ 5590125 w 7614399"/>
              <a:gd name="connsiteY59" fmla="*/ 6705985 h 7113166"/>
              <a:gd name="connsiteX60" fmla="*/ 5120355 w 7614399"/>
              <a:gd name="connsiteY60" fmla="*/ 6921777 h 7113166"/>
              <a:gd name="connsiteX61" fmla="*/ 4952960 w 7614399"/>
              <a:gd name="connsiteY61" fmla="*/ 6937762 h 7113166"/>
              <a:gd name="connsiteX62" fmla="*/ 2541058 w 7614399"/>
              <a:gd name="connsiteY62" fmla="*/ 6937762 h 7113166"/>
              <a:gd name="connsiteX63" fmla="*/ 1767580 w 7614399"/>
              <a:gd name="connsiteY63" fmla="*/ 6937762 h 7113166"/>
              <a:gd name="connsiteX64" fmla="*/ 1470089 w 7614399"/>
              <a:gd name="connsiteY64" fmla="*/ 6942646 h 7113166"/>
              <a:gd name="connsiteX65" fmla="*/ 1063369 w 7614399"/>
              <a:gd name="connsiteY65" fmla="*/ 6805444 h 7113166"/>
              <a:gd name="connsiteX66" fmla="*/ 816051 w 7614399"/>
              <a:gd name="connsiteY66" fmla="*/ 6273068 h 7113166"/>
              <a:gd name="connsiteX67" fmla="*/ 896862 w 7614399"/>
              <a:gd name="connsiteY67" fmla="*/ 6141195 h 7113166"/>
              <a:gd name="connsiteX68" fmla="*/ 837808 w 7614399"/>
              <a:gd name="connsiteY68" fmla="*/ 5999109 h 7113166"/>
              <a:gd name="connsiteX69" fmla="*/ 440857 w 7614399"/>
              <a:gd name="connsiteY69" fmla="*/ 5737139 h 7113166"/>
              <a:gd name="connsiteX70" fmla="*/ 593599 w 7614399"/>
              <a:gd name="connsiteY70" fmla="*/ 5210978 h 7113166"/>
              <a:gd name="connsiteX71" fmla="*/ 556745 w 7614399"/>
              <a:gd name="connsiteY71" fmla="*/ 5072001 h 7113166"/>
              <a:gd name="connsiteX72" fmla="*/ 176222 w 7614399"/>
              <a:gd name="connsiteY72" fmla="*/ 4657733 h 7113166"/>
              <a:gd name="connsiteX73" fmla="*/ 387131 w 7614399"/>
              <a:gd name="connsiteY73" fmla="*/ 4210164 h 7113166"/>
              <a:gd name="connsiteX74" fmla="*/ 404003 w 7614399"/>
              <a:gd name="connsiteY74" fmla="*/ 4079623 h 7113166"/>
              <a:gd name="connsiteX75" fmla="*/ 259254 w 7614399"/>
              <a:gd name="connsiteY75" fmla="*/ 3868714 h 7113166"/>
              <a:gd name="connsiteX76" fmla="*/ 181995 w 7614399"/>
              <a:gd name="connsiteY76" fmla="*/ 3686667 h 7113166"/>
              <a:gd name="connsiteX77" fmla="*/ 172226 w 7614399"/>
              <a:gd name="connsiteY77" fmla="*/ 3644930 h 7113166"/>
              <a:gd name="connsiteX78" fmla="*/ 168230 w 7614399"/>
              <a:gd name="connsiteY78" fmla="*/ 3622729 h 7113166"/>
              <a:gd name="connsiteX79" fmla="*/ 167342 w 7614399"/>
              <a:gd name="connsiteY79" fmla="*/ 3616956 h 7113166"/>
              <a:gd name="connsiteX80" fmla="*/ 167342 w 7614399"/>
              <a:gd name="connsiteY80" fmla="*/ 3613848 h 7113166"/>
              <a:gd name="connsiteX81" fmla="*/ 165122 w 7614399"/>
              <a:gd name="connsiteY81" fmla="*/ 3530817 h 7113166"/>
              <a:gd name="connsiteX82" fmla="*/ 166454 w 7614399"/>
              <a:gd name="connsiteY82" fmla="*/ 3513944 h 7113166"/>
              <a:gd name="connsiteX83" fmla="*/ 166454 w 7614399"/>
              <a:gd name="connsiteY83" fmla="*/ 3510836 h 7113166"/>
              <a:gd name="connsiteX84" fmla="*/ 166454 w 7614399"/>
              <a:gd name="connsiteY84" fmla="*/ 3510836 h 7113166"/>
              <a:gd name="connsiteX85" fmla="*/ 174890 w 7614399"/>
              <a:gd name="connsiteY85" fmla="*/ 3469987 h 7113166"/>
              <a:gd name="connsiteX86" fmla="*/ 185103 w 7614399"/>
              <a:gd name="connsiteY86" fmla="*/ 3435798 h 7113166"/>
              <a:gd name="connsiteX87" fmla="*/ 191763 w 7614399"/>
              <a:gd name="connsiteY87" fmla="*/ 3418037 h 7113166"/>
              <a:gd name="connsiteX88" fmla="*/ 192207 w 7614399"/>
              <a:gd name="connsiteY88" fmla="*/ 3416261 h 7113166"/>
              <a:gd name="connsiteX89" fmla="*/ 193983 w 7614399"/>
              <a:gd name="connsiteY89" fmla="*/ 3412708 h 7113166"/>
              <a:gd name="connsiteX90" fmla="*/ 231724 w 7614399"/>
              <a:gd name="connsiteY90" fmla="*/ 3345662 h 7113166"/>
              <a:gd name="connsiteX91" fmla="*/ 241493 w 7614399"/>
              <a:gd name="connsiteY91" fmla="*/ 3331897 h 7113166"/>
              <a:gd name="connsiteX92" fmla="*/ 243713 w 7614399"/>
              <a:gd name="connsiteY92" fmla="*/ 3328789 h 7113166"/>
              <a:gd name="connsiteX93" fmla="*/ 243713 w 7614399"/>
              <a:gd name="connsiteY93" fmla="*/ 3328789 h 7113166"/>
              <a:gd name="connsiteX94" fmla="*/ 271686 w 7614399"/>
              <a:gd name="connsiteY94" fmla="*/ 3296376 h 7113166"/>
              <a:gd name="connsiteX95" fmla="*/ 331628 w 7614399"/>
              <a:gd name="connsiteY95" fmla="*/ 3239098 h 7113166"/>
              <a:gd name="connsiteX96" fmla="*/ 345837 w 7614399"/>
              <a:gd name="connsiteY96" fmla="*/ 3227553 h 7113166"/>
              <a:gd name="connsiteX97" fmla="*/ 351165 w 7614399"/>
              <a:gd name="connsiteY97" fmla="*/ 3223557 h 7113166"/>
              <a:gd name="connsiteX98" fmla="*/ 389795 w 7614399"/>
              <a:gd name="connsiteY98" fmla="*/ 3196028 h 7113166"/>
              <a:gd name="connsiteX99" fmla="*/ 552305 w 7614399"/>
              <a:gd name="connsiteY99" fmla="*/ 3105004 h 7113166"/>
              <a:gd name="connsiteX100" fmla="*/ 633116 w 7614399"/>
              <a:gd name="connsiteY100" fmla="*/ 3070371 h 7113166"/>
              <a:gd name="connsiteX101" fmla="*/ 733908 w 7614399"/>
              <a:gd name="connsiteY101" fmla="*/ 3033962 h 7113166"/>
              <a:gd name="connsiteX102" fmla="*/ 1184586 w 7614399"/>
              <a:gd name="connsiteY102" fmla="*/ 2921625 h 7113166"/>
              <a:gd name="connsiteX103" fmla="*/ 1661460 w 7614399"/>
              <a:gd name="connsiteY103" fmla="*/ 2856799 h 7113166"/>
              <a:gd name="connsiteX104" fmla="*/ 2556155 w 7614399"/>
              <a:gd name="connsiteY104" fmla="*/ 2816393 h 7113166"/>
              <a:gd name="connsiteX105" fmla="*/ 3015713 w 7614399"/>
              <a:gd name="connsiteY105" fmla="*/ 2825718 h 7113166"/>
              <a:gd name="connsiteX106" fmla="*/ 3022373 w 7614399"/>
              <a:gd name="connsiteY106" fmla="*/ 2825718 h 7113166"/>
              <a:gd name="connsiteX107" fmla="*/ 3092972 w 7614399"/>
              <a:gd name="connsiteY107" fmla="*/ 2787532 h 7113166"/>
              <a:gd name="connsiteX108" fmla="*/ 3102740 w 7614399"/>
              <a:gd name="connsiteY108" fmla="*/ 2720042 h 7113166"/>
              <a:gd name="connsiteX109" fmla="*/ 3003724 w 7614399"/>
              <a:gd name="connsiteY109" fmla="*/ 971058 h 7113166"/>
              <a:gd name="connsiteX110" fmla="*/ 3195984 w 7614399"/>
              <a:gd name="connsiteY110" fmla="*/ 455110 h 7113166"/>
              <a:gd name="connsiteX111" fmla="*/ 3250598 w 7614399"/>
              <a:gd name="connsiteY111" fmla="*/ 364530 h 7113166"/>
              <a:gd name="connsiteX112" fmla="*/ 3277239 w 7614399"/>
              <a:gd name="connsiteY112" fmla="*/ 325456 h 7113166"/>
              <a:gd name="connsiteX113" fmla="*/ 3289228 w 7614399"/>
              <a:gd name="connsiteY113" fmla="*/ 309028 h 7113166"/>
              <a:gd name="connsiteX114" fmla="*/ 3291004 w 7614399"/>
              <a:gd name="connsiteY114" fmla="*/ 306364 h 7113166"/>
              <a:gd name="connsiteX115" fmla="*/ 3294112 w 7614399"/>
              <a:gd name="connsiteY115" fmla="*/ 302812 h 7113166"/>
              <a:gd name="connsiteX116" fmla="*/ 3363822 w 7614399"/>
              <a:gd name="connsiteY116" fmla="*/ 229549 h 7113166"/>
              <a:gd name="connsiteX117" fmla="*/ 3394016 w 7614399"/>
              <a:gd name="connsiteY117" fmla="*/ 209124 h 7113166"/>
              <a:gd name="connsiteX118" fmla="*/ 3417993 w 7614399"/>
              <a:gd name="connsiteY118" fmla="*/ 195803 h 7113166"/>
              <a:gd name="connsiteX119" fmla="*/ 3428649 w 7614399"/>
              <a:gd name="connsiteY119" fmla="*/ 190475 h 7113166"/>
              <a:gd name="connsiteX120" fmla="*/ 3429981 w 7614399"/>
              <a:gd name="connsiteY120" fmla="*/ 190031 h 7113166"/>
              <a:gd name="connsiteX121" fmla="*/ 3524113 w 7614399"/>
              <a:gd name="connsiteY121" fmla="*/ 168274 h 7113166"/>
              <a:gd name="connsiteX122" fmla="*/ 3578283 w 7614399"/>
              <a:gd name="connsiteY122" fmla="*/ 167830 h 7113166"/>
              <a:gd name="connsiteX123" fmla="*/ 3607144 w 7614399"/>
              <a:gd name="connsiteY123" fmla="*/ 170050 h 7113166"/>
              <a:gd name="connsiteX124" fmla="*/ 3616024 w 7614399"/>
              <a:gd name="connsiteY124" fmla="*/ 170938 h 7113166"/>
              <a:gd name="connsiteX125" fmla="*/ 3857126 w 7614399"/>
              <a:gd name="connsiteY125" fmla="*/ 253970 h 7113166"/>
              <a:gd name="connsiteX126" fmla="*/ 3864230 w 7614399"/>
              <a:gd name="connsiteY126" fmla="*/ 1385326 h 7113166"/>
              <a:gd name="connsiteX127" fmla="*/ 3920176 w 7614399"/>
              <a:gd name="connsiteY127" fmla="*/ 1544284 h 7113166"/>
              <a:gd name="connsiteX128" fmla="*/ 4060929 w 7614399"/>
              <a:gd name="connsiteY128" fmla="*/ 1810250 h 7113166"/>
              <a:gd name="connsiteX129" fmla="*/ 4408151 w 7614399"/>
              <a:gd name="connsiteY129" fmla="*/ 2278244 h 7113166"/>
              <a:gd name="connsiteX130" fmla="*/ 5156764 w 7614399"/>
              <a:gd name="connsiteY130" fmla="*/ 2932282 h 7113166"/>
              <a:gd name="connsiteX131" fmla="*/ 5617210 w 7614399"/>
              <a:gd name="connsiteY131" fmla="*/ 3211125 h 7113166"/>
              <a:gd name="connsiteX132" fmla="*/ 5701129 w 7614399"/>
              <a:gd name="connsiteY132" fmla="*/ 3211125 h 7113166"/>
              <a:gd name="connsiteX133" fmla="*/ 5805917 w 7614399"/>
              <a:gd name="connsiteY133" fmla="*/ 3107225 h 7113166"/>
              <a:gd name="connsiteX134" fmla="*/ 5951111 w 7614399"/>
              <a:gd name="connsiteY134" fmla="*/ 3029966 h 7113166"/>
              <a:gd name="connsiteX135" fmla="*/ 6084760 w 7614399"/>
              <a:gd name="connsiteY135" fmla="*/ 3015313 h 7113166"/>
              <a:gd name="connsiteX136" fmla="*/ 6405341 w 7614399"/>
              <a:gd name="connsiteY136" fmla="*/ 3015313 h 7113166"/>
              <a:gd name="connsiteX137" fmla="*/ 7057602 w 7614399"/>
              <a:gd name="connsiteY137" fmla="*/ 3015313 h 7113166"/>
              <a:gd name="connsiteX138" fmla="*/ 7447894 w 7614399"/>
              <a:gd name="connsiteY138" fmla="*/ 3404716 h 7113166"/>
              <a:gd name="connsiteX139" fmla="*/ 7447894 w 7614399"/>
              <a:gd name="connsiteY139" fmla="*/ 3487303 h 711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614399" h="7113166">
                <a:moveTo>
                  <a:pt x="7401715" y="2967359"/>
                </a:moveTo>
                <a:cubicBezTo>
                  <a:pt x="7281387" y="2872784"/>
                  <a:pt x="7142853" y="2847475"/>
                  <a:pt x="6994552" y="2847475"/>
                </a:cubicBezTo>
                <a:lnTo>
                  <a:pt x="6190436" y="2847475"/>
                </a:lnTo>
                <a:cubicBezTo>
                  <a:pt x="6081208" y="2847475"/>
                  <a:pt x="5972424" y="2842146"/>
                  <a:pt x="5868080" y="2881664"/>
                </a:cubicBezTo>
                <a:cubicBezTo>
                  <a:pt x="5812578" y="2902533"/>
                  <a:pt x="5761960" y="2930950"/>
                  <a:pt x="5715338" y="2967359"/>
                </a:cubicBezTo>
                <a:cubicBezTo>
                  <a:pt x="5690473" y="2986896"/>
                  <a:pt x="5667384" y="3007321"/>
                  <a:pt x="5646959" y="3030854"/>
                </a:cubicBezTo>
                <a:cubicBezTo>
                  <a:pt x="5646515" y="3031742"/>
                  <a:pt x="5645627" y="3032186"/>
                  <a:pt x="5645183" y="3033074"/>
                </a:cubicBezTo>
                <a:cubicBezTo>
                  <a:pt x="5566592" y="2988672"/>
                  <a:pt x="5487557" y="2946046"/>
                  <a:pt x="5410742" y="2898093"/>
                </a:cubicBezTo>
                <a:cubicBezTo>
                  <a:pt x="5200278" y="2766219"/>
                  <a:pt x="5000914" y="2617030"/>
                  <a:pt x="4816647" y="2450523"/>
                </a:cubicBezTo>
                <a:cubicBezTo>
                  <a:pt x="4581318" y="2237839"/>
                  <a:pt x="4370410" y="1997182"/>
                  <a:pt x="4206123" y="1724999"/>
                </a:cubicBezTo>
                <a:cubicBezTo>
                  <a:pt x="4161277" y="1650404"/>
                  <a:pt x="4119540" y="1574033"/>
                  <a:pt x="4082242" y="1495442"/>
                </a:cubicBezTo>
                <a:cubicBezTo>
                  <a:pt x="4067590" y="1465249"/>
                  <a:pt x="4042281" y="1416851"/>
                  <a:pt x="4033844" y="1394650"/>
                </a:cubicBezTo>
                <a:cubicBezTo>
                  <a:pt x="4033844" y="1393318"/>
                  <a:pt x="4032512" y="1389766"/>
                  <a:pt x="4031624" y="1386658"/>
                </a:cubicBezTo>
                <a:cubicBezTo>
                  <a:pt x="4022300" y="1328491"/>
                  <a:pt x="4030736" y="1261445"/>
                  <a:pt x="4030292" y="1202391"/>
                </a:cubicBezTo>
                <a:cubicBezTo>
                  <a:pt x="4028960" y="975942"/>
                  <a:pt x="4027628" y="749937"/>
                  <a:pt x="4026296" y="523488"/>
                </a:cubicBezTo>
                <a:cubicBezTo>
                  <a:pt x="4025852" y="437793"/>
                  <a:pt x="4025408" y="352542"/>
                  <a:pt x="4024520" y="266846"/>
                </a:cubicBezTo>
                <a:cubicBezTo>
                  <a:pt x="4024520" y="247753"/>
                  <a:pt x="4025408" y="228217"/>
                  <a:pt x="4024520" y="209124"/>
                </a:cubicBezTo>
                <a:cubicBezTo>
                  <a:pt x="4021856" y="160282"/>
                  <a:pt x="3992551" y="136749"/>
                  <a:pt x="3953921" y="114992"/>
                </a:cubicBezTo>
                <a:cubicBezTo>
                  <a:pt x="3766546" y="9760"/>
                  <a:pt x="3519672" y="-51958"/>
                  <a:pt x="3320309" y="58158"/>
                </a:cubicBezTo>
                <a:cubicBezTo>
                  <a:pt x="3163126" y="145185"/>
                  <a:pt x="3063223" y="332117"/>
                  <a:pt x="2991292" y="489743"/>
                </a:cubicBezTo>
                <a:cubicBezTo>
                  <a:pt x="2716001" y="1093606"/>
                  <a:pt x="2716445" y="1795154"/>
                  <a:pt x="2856311" y="2433650"/>
                </a:cubicBezTo>
                <a:cubicBezTo>
                  <a:pt x="2872295" y="2507357"/>
                  <a:pt x="2891388" y="2580620"/>
                  <a:pt x="2911369" y="2653439"/>
                </a:cubicBezTo>
                <a:cubicBezTo>
                  <a:pt x="2815461" y="2650331"/>
                  <a:pt x="2719553" y="2648111"/>
                  <a:pt x="2624090" y="2647667"/>
                </a:cubicBezTo>
                <a:cubicBezTo>
                  <a:pt x="2323490" y="2646335"/>
                  <a:pt x="2022446" y="2656103"/>
                  <a:pt x="1723179" y="2682300"/>
                </a:cubicBezTo>
                <a:cubicBezTo>
                  <a:pt x="1389722" y="2711605"/>
                  <a:pt x="1051824" y="2756451"/>
                  <a:pt x="731244" y="2857687"/>
                </a:cubicBezTo>
                <a:cubicBezTo>
                  <a:pt x="484814" y="2935390"/>
                  <a:pt x="204195" y="3055275"/>
                  <a:pt x="69214" y="3290160"/>
                </a:cubicBezTo>
                <a:cubicBezTo>
                  <a:pt x="-79088" y="3548578"/>
                  <a:pt x="34137" y="3844293"/>
                  <a:pt x="190875" y="4068966"/>
                </a:cubicBezTo>
                <a:cubicBezTo>
                  <a:pt x="203751" y="4087615"/>
                  <a:pt x="217516" y="4105819"/>
                  <a:pt x="231280" y="4124024"/>
                </a:cubicBezTo>
                <a:cubicBezTo>
                  <a:pt x="81203" y="4263002"/>
                  <a:pt x="-14705" y="4456593"/>
                  <a:pt x="11048" y="4666613"/>
                </a:cubicBezTo>
                <a:cubicBezTo>
                  <a:pt x="39909" y="4901942"/>
                  <a:pt x="199755" y="5070669"/>
                  <a:pt x="398231" y="5177233"/>
                </a:cubicBezTo>
                <a:cubicBezTo>
                  <a:pt x="253925" y="5357060"/>
                  <a:pt x="182883" y="5584841"/>
                  <a:pt x="290779" y="5807737"/>
                </a:cubicBezTo>
                <a:cubicBezTo>
                  <a:pt x="370258" y="5971580"/>
                  <a:pt x="526108" y="6085248"/>
                  <a:pt x="698387" y="6136311"/>
                </a:cubicBezTo>
                <a:cubicBezTo>
                  <a:pt x="601147" y="6316581"/>
                  <a:pt x="610471" y="6531930"/>
                  <a:pt x="732132" y="6712201"/>
                </a:cubicBezTo>
                <a:cubicBezTo>
                  <a:pt x="903967" y="6966623"/>
                  <a:pt x="1210783" y="7091836"/>
                  <a:pt x="1508718" y="7110928"/>
                </a:cubicBezTo>
                <a:cubicBezTo>
                  <a:pt x="1630379" y="7118921"/>
                  <a:pt x="1753372" y="7102936"/>
                  <a:pt x="1875477" y="7102936"/>
                </a:cubicBezTo>
                <a:lnTo>
                  <a:pt x="4869485" y="7102936"/>
                </a:lnTo>
                <a:cubicBezTo>
                  <a:pt x="4939196" y="7102936"/>
                  <a:pt x="5009795" y="7106044"/>
                  <a:pt x="5079505" y="7102936"/>
                </a:cubicBezTo>
                <a:cubicBezTo>
                  <a:pt x="5156764" y="7099384"/>
                  <a:pt x="5238019" y="7048766"/>
                  <a:pt x="5307730" y="7016797"/>
                </a:cubicBezTo>
                <a:cubicBezTo>
                  <a:pt x="5404526" y="6972395"/>
                  <a:pt x="5501322" y="6927993"/>
                  <a:pt x="5598117" y="6883592"/>
                </a:cubicBezTo>
                <a:cubicBezTo>
                  <a:pt x="5652288" y="6963959"/>
                  <a:pt x="5725995" y="7028341"/>
                  <a:pt x="5821458" y="7058535"/>
                </a:cubicBezTo>
                <a:cubicBezTo>
                  <a:pt x="5899605" y="7083399"/>
                  <a:pt x="5983969" y="7084731"/>
                  <a:pt x="6065224" y="7084731"/>
                </a:cubicBezTo>
                <a:cubicBezTo>
                  <a:pt x="6162907" y="7084731"/>
                  <a:pt x="6261035" y="7084731"/>
                  <a:pt x="6358719" y="7084731"/>
                </a:cubicBezTo>
                <a:cubicBezTo>
                  <a:pt x="6591384" y="7084731"/>
                  <a:pt x="6824493" y="7087839"/>
                  <a:pt x="7057158" y="7084731"/>
                </a:cubicBezTo>
                <a:cubicBezTo>
                  <a:pt x="7296484" y="7081179"/>
                  <a:pt x="7508280" y="6930214"/>
                  <a:pt x="7585983" y="6703321"/>
                </a:cubicBezTo>
                <a:cubicBezTo>
                  <a:pt x="7611292" y="6630058"/>
                  <a:pt x="7614400" y="6554131"/>
                  <a:pt x="7614400" y="6477760"/>
                </a:cubicBezTo>
                <a:lnTo>
                  <a:pt x="7614400" y="3548134"/>
                </a:lnTo>
                <a:cubicBezTo>
                  <a:pt x="7614400" y="3502844"/>
                  <a:pt x="7614400" y="3457554"/>
                  <a:pt x="7614400" y="3411821"/>
                </a:cubicBezTo>
                <a:cubicBezTo>
                  <a:pt x="7613512" y="3238210"/>
                  <a:pt x="7538917" y="3074368"/>
                  <a:pt x="7401272" y="2966915"/>
                </a:cubicBezTo>
                <a:close/>
                <a:moveTo>
                  <a:pt x="5623426" y="3058827"/>
                </a:moveTo>
                <a:cubicBezTo>
                  <a:pt x="5620762" y="3062379"/>
                  <a:pt x="5618098" y="3065487"/>
                  <a:pt x="5615434" y="3069039"/>
                </a:cubicBezTo>
                <a:cubicBezTo>
                  <a:pt x="5618986" y="3064155"/>
                  <a:pt x="5621206" y="3061047"/>
                  <a:pt x="5623426" y="3058827"/>
                </a:cubicBezTo>
                <a:close/>
                <a:moveTo>
                  <a:pt x="7448337" y="3485971"/>
                </a:moveTo>
                <a:lnTo>
                  <a:pt x="7448337" y="6358319"/>
                </a:lnTo>
                <a:cubicBezTo>
                  <a:pt x="7448337" y="6408493"/>
                  <a:pt x="7448337" y="6458667"/>
                  <a:pt x="7448337" y="6508841"/>
                </a:cubicBezTo>
                <a:cubicBezTo>
                  <a:pt x="7448337" y="6626505"/>
                  <a:pt x="7409708" y="6733957"/>
                  <a:pt x="7322237" y="6815657"/>
                </a:cubicBezTo>
                <a:cubicBezTo>
                  <a:pt x="7226329" y="6905348"/>
                  <a:pt x="7109552" y="6918669"/>
                  <a:pt x="6985671" y="6918669"/>
                </a:cubicBezTo>
                <a:lnTo>
                  <a:pt x="6206421" y="6918669"/>
                </a:lnTo>
                <a:cubicBezTo>
                  <a:pt x="6118061" y="6918669"/>
                  <a:pt x="6025706" y="6923997"/>
                  <a:pt x="5938235" y="6913785"/>
                </a:cubicBezTo>
                <a:cubicBezTo>
                  <a:pt x="5824122" y="6900464"/>
                  <a:pt x="5755299" y="6836082"/>
                  <a:pt x="5704238" y="6735734"/>
                </a:cubicBezTo>
                <a:cubicBezTo>
                  <a:pt x="5682481" y="6692664"/>
                  <a:pt x="5629199" y="6688224"/>
                  <a:pt x="5590125" y="6705985"/>
                </a:cubicBezTo>
                <a:cubicBezTo>
                  <a:pt x="5433387" y="6777915"/>
                  <a:pt x="5277093" y="6849846"/>
                  <a:pt x="5120355" y="6921777"/>
                </a:cubicBezTo>
                <a:cubicBezTo>
                  <a:pt x="5067517" y="6946198"/>
                  <a:pt x="5010682" y="6937762"/>
                  <a:pt x="4952960" y="6937762"/>
                </a:cubicBezTo>
                <a:lnTo>
                  <a:pt x="2541058" y="6937762"/>
                </a:lnTo>
                <a:cubicBezTo>
                  <a:pt x="2283528" y="6937762"/>
                  <a:pt x="2024666" y="6929325"/>
                  <a:pt x="1767580" y="6937762"/>
                </a:cubicBezTo>
                <a:cubicBezTo>
                  <a:pt x="1667232" y="6941314"/>
                  <a:pt x="1570881" y="6952414"/>
                  <a:pt x="1470089" y="6942646"/>
                </a:cubicBezTo>
                <a:cubicBezTo>
                  <a:pt x="1326671" y="6928437"/>
                  <a:pt x="1185030" y="6882703"/>
                  <a:pt x="1063369" y="6805444"/>
                </a:cubicBezTo>
                <a:cubicBezTo>
                  <a:pt x="881766" y="6690000"/>
                  <a:pt x="743676" y="6480424"/>
                  <a:pt x="816051" y="6273068"/>
                </a:cubicBezTo>
                <a:cubicBezTo>
                  <a:pt x="832480" y="6225558"/>
                  <a:pt x="862229" y="6179824"/>
                  <a:pt x="896862" y="6141195"/>
                </a:cubicBezTo>
                <a:cubicBezTo>
                  <a:pt x="947480" y="6084361"/>
                  <a:pt x="910183" y="6006213"/>
                  <a:pt x="837808" y="5999109"/>
                </a:cubicBezTo>
                <a:cubicBezTo>
                  <a:pt x="674854" y="5983125"/>
                  <a:pt x="516340" y="5883221"/>
                  <a:pt x="440857" y="5737139"/>
                </a:cubicBezTo>
                <a:cubicBezTo>
                  <a:pt x="341397" y="5544880"/>
                  <a:pt x="455065" y="5347292"/>
                  <a:pt x="593599" y="5210978"/>
                </a:cubicBezTo>
                <a:cubicBezTo>
                  <a:pt x="641996" y="5163469"/>
                  <a:pt x="612691" y="5094202"/>
                  <a:pt x="556745" y="5072001"/>
                </a:cubicBezTo>
                <a:cubicBezTo>
                  <a:pt x="376918" y="5000514"/>
                  <a:pt x="203307" y="4860649"/>
                  <a:pt x="176222" y="4657733"/>
                </a:cubicBezTo>
                <a:cubicBezTo>
                  <a:pt x="152689" y="4481902"/>
                  <a:pt x="248153" y="4312288"/>
                  <a:pt x="387131" y="4210164"/>
                </a:cubicBezTo>
                <a:cubicBezTo>
                  <a:pt x="433308" y="4175974"/>
                  <a:pt x="439969" y="4124024"/>
                  <a:pt x="404003" y="4079623"/>
                </a:cubicBezTo>
                <a:cubicBezTo>
                  <a:pt x="351609" y="4014352"/>
                  <a:pt x="301435" y="3943309"/>
                  <a:pt x="259254" y="3868714"/>
                </a:cubicBezTo>
                <a:cubicBezTo>
                  <a:pt x="220180" y="3799004"/>
                  <a:pt x="202419" y="3760818"/>
                  <a:pt x="181995" y="3686667"/>
                </a:cubicBezTo>
                <a:cubicBezTo>
                  <a:pt x="177998" y="3672903"/>
                  <a:pt x="174890" y="3658694"/>
                  <a:pt x="172226" y="3644930"/>
                </a:cubicBezTo>
                <a:cubicBezTo>
                  <a:pt x="170894" y="3637381"/>
                  <a:pt x="169562" y="3630277"/>
                  <a:pt x="168230" y="3622729"/>
                </a:cubicBezTo>
                <a:cubicBezTo>
                  <a:pt x="167786" y="3620064"/>
                  <a:pt x="167342" y="3618732"/>
                  <a:pt x="167342" y="3616956"/>
                </a:cubicBezTo>
                <a:cubicBezTo>
                  <a:pt x="167342" y="3616956"/>
                  <a:pt x="167342" y="3615624"/>
                  <a:pt x="167342" y="3613848"/>
                </a:cubicBezTo>
                <a:cubicBezTo>
                  <a:pt x="165122" y="3586319"/>
                  <a:pt x="163346" y="3558790"/>
                  <a:pt x="165122" y="3530817"/>
                </a:cubicBezTo>
                <a:cubicBezTo>
                  <a:pt x="165122" y="3525045"/>
                  <a:pt x="166010" y="3519273"/>
                  <a:pt x="166454" y="3513944"/>
                </a:cubicBezTo>
                <a:cubicBezTo>
                  <a:pt x="166454" y="3512612"/>
                  <a:pt x="166454" y="3511724"/>
                  <a:pt x="166454" y="3510836"/>
                </a:cubicBezTo>
                <a:cubicBezTo>
                  <a:pt x="166454" y="3510836"/>
                  <a:pt x="166454" y="3510836"/>
                  <a:pt x="166454" y="3510836"/>
                </a:cubicBezTo>
                <a:cubicBezTo>
                  <a:pt x="168674" y="3497072"/>
                  <a:pt x="171338" y="3483751"/>
                  <a:pt x="174890" y="3469987"/>
                </a:cubicBezTo>
                <a:cubicBezTo>
                  <a:pt x="177998" y="3458442"/>
                  <a:pt x="181106" y="3446898"/>
                  <a:pt x="185103" y="3435798"/>
                </a:cubicBezTo>
                <a:cubicBezTo>
                  <a:pt x="187323" y="3429581"/>
                  <a:pt x="189543" y="3423809"/>
                  <a:pt x="191763" y="3418037"/>
                </a:cubicBezTo>
                <a:cubicBezTo>
                  <a:pt x="191763" y="3417149"/>
                  <a:pt x="192207" y="3416705"/>
                  <a:pt x="192207" y="3416261"/>
                </a:cubicBezTo>
                <a:cubicBezTo>
                  <a:pt x="192651" y="3415373"/>
                  <a:pt x="193095" y="3414485"/>
                  <a:pt x="193983" y="3412708"/>
                </a:cubicBezTo>
                <a:cubicBezTo>
                  <a:pt x="205527" y="3389620"/>
                  <a:pt x="217516" y="3367419"/>
                  <a:pt x="231724" y="3345662"/>
                </a:cubicBezTo>
                <a:cubicBezTo>
                  <a:pt x="234833" y="3341222"/>
                  <a:pt x="237941" y="3336337"/>
                  <a:pt x="241493" y="3331897"/>
                </a:cubicBezTo>
                <a:cubicBezTo>
                  <a:pt x="242381" y="3330565"/>
                  <a:pt x="243269" y="3329677"/>
                  <a:pt x="243713" y="3328789"/>
                </a:cubicBezTo>
                <a:cubicBezTo>
                  <a:pt x="243713" y="3328789"/>
                  <a:pt x="243713" y="3328789"/>
                  <a:pt x="243713" y="3328789"/>
                </a:cubicBezTo>
                <a:cubicBezTo>
                  <a:pt x="252593" y="3317689"/>
                  <a:pt x="261918" y="3306588"/>
                  <a:pt x="271686" y="3296376"/>
                </a:cubicBezTo>
                <a:cubicBezTo>
                  <a:pt x="290335" y="3275951"/>
                  <a:pt x="310760" y="3256858"/>
                  <a:pt x="331628" y="3239098"/>
                </a:cubicBezTo>
                <a:cubicBezTo>
                  <a:pt x="336513" y="3235102"/>
                  <a:pt x="340953" y="3231106"/>
                  <a:pt x="345837" y="3227553"/>
                </a:cubicBezTo>
                <a:cubicBezTo>
                  <a:pt x="357825" y="3217785"/>
                  <a:pt x="350721" y="3223557"/>
                  <a:pt x="351165" y="3223557"/>
                </a:cubicBezTo>
                <a:cubicBezTo>
                  <a:pt x="364042" y="3214233"/>
                  <a:pt x="376918" y="3204908"/>
                  <a:pt x="389795" y="3196028"/>
                </a:cubicBezTo>
                <a:cubicBezTo>
                  <a:pt x="441301" y="3161395"/>
                  <a:pt x="496359" y="3131645"/>
                  <a:pt x="552305" y="3105004"/>
                </a:cubicBezTo>
                <a:cubicBezTo>
                  <a:pt x="592267" y="3086356"/>
                  <a:pt x="596263" y="3084580"/>
                  <a:pt x="633116" y="3070371"/>
                </a:cubicBezTo>
                <a:cubicBezTo>
                  <a:pt x="666417" y="3057495"/>
                  <a:pt x="699719" y="3045062"/>
                  <a:pt x="733908" y="3033962"/>
                </a:cubicBezTo>
                <a:cubicBezTo>
                  <a:pt x="880878" y="2984676"/>
                  <a:pt x="1032288" y="2949598"/>
                  <a:pt x="1184586" y="2921625"/>
                </a:cubicBezTo>
                <a:cubicBezTo>
                  <a:pt x="1351536" y="2890988"/>
                  <a:pt x="1492290" y="2873227"/>
                  <a:pt x="1661460" y="2856799"/>
                </a:cubicBezTo>
                <a:cubicBezTo>
                  <a:pt x="1958508" y="2828382"/>
                  <a:pt x="2257331" y="2816837"/>
                  <a:pt x="2556155" y="2816393"/>
                </a:cubicBezTo>
                <a:cubicBezTo>
                  <a:pt x="2709341" y="2816393"/>
                  <a:pt x="2862971" y="2827938"/>
                  <a:pt x="3015713" y="2825718"/>
                </a:cubicBezTo>
                <a:cubicBezTo>
                  <a:pt x="3017933" y="2825718"/>
                  <a:pt x="3020153" y="2825718"/>
                  <a:pt x="3022373" y="2825718"/>
                </a:cubicBezTo>
                <a:cubicBezTo>
                  <a:pt x="3057450" y="2827494"/>
                  <a:pt x="3080539" y="2811065"/>
                  <a:pt x="3092972" y="2787532"/>
                </a:cubicBezTo>
                <a:cubicBezTo>
                  <a:pt x="3105404" y="2770216"/>
                  <a:pt x="3111177" y="2747127"/>
                  <a:pt x="3102740" y="2720042"/>
                </a:cubicBezTo>
                <a:cubicBezTo>
                  <a:pt x="2934458" y="2156584"/>
                  <a:pt x="2866967" y="1548724"/>
                  <a:pt x="3003724" y="971058"/>
                </a:cubicBezTo>
                <a:cubicBezTo>
                  <a:pt x="3046350" y="790343"/>
                  <a:pt x="3106292" y="616288"/>
                  <a:pt x="3195984" y="455110"/>
                </a:cubicBezTo>
                <a:cubicBezTo>
                  <a:pt x="3212857" y="424472"/>
                  <a:pt x="3231061" y="393835"/>
                  <a:pt x="3250598" y="364530"/>
                </a:cubicBezTo>
                <a:cubicBezTo>
                  <a:pt x="3259478" y="351209"/>
                  <a:pt x="3268359" y="338333"/>
                  <a:pt x="3277239" y="325456"/>
                </a:cubicBezTo>
                <a:cubicBezTo>
                  <a:pt x="3281235" y="319684"/>
                  <a:pt x="3285231" y="314356"/>
                  <a:pt x="3289228" y="309028"/>
                </a:cubicBezTo>
                <a:cubicBezTo>
                  <a:pt x="3290115" y="307696"/>
                  <a:pt x="3290560" y="307252"/>
                  <a:pt x="3291004" y="306364"/>
                </a:cubicBezTo>
                <a:cubicBezTo>
                  <a:pt x="3291892" y="305476"/>
                  <a:pt x="3292780" y="304144"/>
                  <a:pt x="3294112" y="302812"/>
                </a:cubicBezTo>
                <a:cubicBezTo>
                  <a:pt x="3315424" y="276615"/>
                  <a:pt x="3337625" y="251306"/>
                  <a:pt x="3363822" y="229549"/>
                </a:cubicBezTo>
                <a:cubicBezTo>
                  <a:pt x="3363822" y="229549"/>
                  <a:pt x="3382915" y="215784"/>
                  <a:pt x="3394016" y="209124"/>
                </a:cubicBezTo>
                <a:cubicBezTo>
                  <a:pt x="3402008" y="204240"/>
                  <a:pt x="3410000" y="200244"/>
                  <a:pt x="3417993" y="195803"/>
                </a:cubicBezTo>
                <a:cubicBezTo>
                  <a:pt x="3421545" y="194027"/>
                  <a:pt x="3425097" y="192251"/>
                  <a:pt x="3428649" y="190475"/>
                </a:cubicBezTo>
                <a:cubicBezTo>
                  <a:pt x="3429093" y="190475"/>
                  <a:pt x="3429537" y="190475"/>
                  <a:pt x="3429981" y="190031"/>
                </a:cubicBezTo>
                <a:cubicBezTo>
                  <a:pt x="3464614" y="176711"/>
                  <a:pt x="3497916" y="169606"/>
                  <a:pt x="3524113" y="168274"/>
                </a:cubicBezTo>
                <a:cubicBezTo>
                  <a:pt x="3542317" y="167386"/>
                  <a:pt x="3560078" y="166942"/>
                  <a:pt x="3578283" y="167830"/>
                </a:cubicBezTo>
                <a:cubicBezTo>
                  <a:pt x="3588051" y="167830"/>
                  <a:pt x="3597375" y="169162"/>
                  <a:pt x="3607144" y="170050"/>
                </a:cubicBezTo>
                <a:cubicBezTo>
                  <a:pt x="3620464" y="170938"/>
                  <a:pt x="3619576" y="171382"/>
                  <a:pt x="3616024" y="170938"/>
                </a:cubicBezTo>
                <a:cubicBezTo>
                  <a:pt x="3699944" y="184259"/>
                  <a:pt x="3782531" y="212676"/>
                  <a:pt x="3857126" y="253970"/>
                </a:cubicBezTo>
                <a:cubicBezTo>
                  <a:pt x="3858458" y="630940"/>
                  <a:pt x="3851353" y="1008799"/>
                  <a:pt x="3864230" y="1385326"/>
                </a:cubicBezTo>
                <a:cubicBezTo>
                  <a:pt x="3866006" y="1440828"/>
                  <a:pt x="3897531" y="1494110"/>
                  <a:pt x="3920176" y="1544284"/>
                </a:cubicBezTo>
                <a:cubicBezTo>
                  <a:pt x="3961914" y="1635752"/>
                  <a:pt x="4008980" y="1724111"/>
                  <a:pt x="4060929" y="1810250"/>
                </a:cubicBezTo>
                <a:cubicBezTo>
                  <a:pt x="4161277" y="1976757"/>
                  <a:pt x="4278942" y="2132607"/>
                  <a:pt x="4408151" y="2278244"/>
                </a:cubicBezTo>
                <a:cubicBezTo>
                  <a:pt x="4628384" y="2526894"/>
                  <a:pt x="4884138" y="2743574"/>
                  <a:pt x="5156764" y="2932282"/>
                </a:cubicBezTo>
                <a:cubicBezTo>
                  <a:pt x="5305510" y="3034850"/>
                  <a:pt x="5461804" y="3120101"/>
                  <a:pt x="5617210" y="3211125"/>
                </a:cubicBezTo>
                <a:cubicBezTo>
                  <a:pt x="5640743" y="3224889"/>
                  <a:pt x="5678040" y="3228441"/>
                  <a:pt x="5701129" y="3211125"/>
                </a:cubicBezTo>
                <a:cubicBezTo>
                  <a:pt x="5741091" y="3180931"/>
                  <a:pt x="5767732" y="3139638"/>
                  <a:pt x="5805917" y="3107225"/>
                </a:cubicBezTo>
                <a:cubicBezTo>
                  <a:pt x="5847655" y="3071259"/>
                  <a:pt x="5897829" y="3045062"/>
                  <a:pt x="5951111" y="3029966"/>
                </a:cubicBezTo>
                <a:cubicBezTo>
                  <a:pt x="5995513" y="3017533"/>
                  <a:pt x="6039471" y="3015313"/>
                  <a:pt x="6084760" y="3015313"/>
                </a:cubicBezTo>
                <a:lnTo>
                  <a:pt x="6405341" y="3015313"/>
                </a:lnTo>
                <a:cubicBezTo>
                  <a:pt x="6622465" y="3015313"/>
                  <a:pt x="6840034" y="3012205"/>
                  <a:pt x="7057602" y="3015313"/>
                </a:cubicBezTo>
                <a:cubicBezTo>
                  <a:pt x="7272062" y="3018421"/>
                  <a:pt x="7444785" y="3190256"/>
                  <a:pt x="7447894" y="3404716"/>
                </a:cubicBezTo>
                <a:cubicBezTo>
                  <a:pt x="7447894" y="3432245"/>
                  <a:pt x="7447894" y="3459775"/>
                  <a:pt x="7447894" y="3487303"/>
                </a:cubicBezTo>
                <a:close/>
              </a:path>
            </a:pathLst>
          </a:custGeom>
          <a:solidFill>
            <a:srgbClr val="0066E0"/>
          </a:solidFill>
          <a:ln w="44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D258C0-64DF-7441-1BFB-3FA0977DEDE8}"/>
              </a:ext>
            </a:extLst>
          </p:cNvPr>
          <p:cNvSpPr txBox="1">
            <a:spLocks/>
          </p:cNvSpPr>
          <p:nvPr/>
        </p:nvSpPr>
        <p:spPr>
          <a:xfrm>
            <a:off x="516681" y="7821039"/>
            <a:ext cx="4578460" cy="2901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0066E0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0066E0"/>
                </a:solidFill>
                <a:latin typeface="Arial Black" panose="020B0A04020102020204" pitchFamily="34" charset="0"/>
              </a:rPr>
              <a:t>animation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2DB6BD-0165-5E93-DC12-256999D890AE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2F53B-CD86-7E02-FA2E-FF50C15744D3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7B10C-3C10-B7FB-029E-E2AAB24829F3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B8547-0823-8F7F-83FB-1421A0C756D1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E179910-1FFF-0F87-BE95-B113BBE75203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2C0C78D5-678E-42AE-A9F4-13E6EBB88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9926" y="11024900"/>
            <a:ext cx="3771887" cy="35208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3C6F74E4-B4CA-5E7C-B3D3-167CCC92E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7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F1A3B-4416-7E0F-EB52-8638C243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4F0C9A30-C9D0-24BE-8F45-75A89778F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57AFBD3F-EF33-E3A7-D483-5B1781C6D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Graphique 2">
            <a:extLst>
              <a:ext uri="{FF2B5EF4-FFF2-40B4-BE49-F238E27FC236}">
                <a16:creationId xmlns:a16="http://schemas.microsoft.com/office/drawing/2014/main" id="{B7BD2C61-5600-4D8C-6C52-376239DB2719}"/>
              </a:ext>
            </a:extLst>
          </p:cNvPr>
          <p:cNvSpPr/>
          <p:nvPr/>
        </p:nvSpPr>
        <p:spPr>
          <a:xfrm flipH="1">
            <a:off x="-1536970" y="4144569"/>
            <a:ext cx="7926896" cy="7405092"/>
          </a:xfrm>
          <a:custGeom>
            <a:avLst/>
            <a:gdLst>
              <a:gd name="connsiteX0" fmla="*/ 7401715 w 7614399"/>
              <a:gd name="connsiteY0" fmla="*/ 2967359 h 7113166"/>
              <a:gd name="connsiteX1" fmla="*/ 6994552 w 7614399"/>
              <a:gd name="connsiteY1" fmla="*/ 2847475 h 7113166"/>
              <a:gd name="connsiteX2" fmla="*/ 6190436 w 7614399"/>
              <a:gd name="connsiteY2" fmla="*/ 2847475 h 7113166"/>
              <a:gd name="connsiteX3" fmla="*/ 5868080 w 7614399"/>
              <a:gd name="connsiteY3" fmla="*/ 2881664 h 7113166"/>
              <a:gd name="connsiteX4" fmla="*/ 5715338 w 7614399"/>
              <a:gd name="connsiteY4" fmla="*/ 2967359 h 7113166"/>
              <a:gd name="connsiteX5" fmla="*/ 5646959 w 7614399"/>
              <a:gd name="connsiteY5" fmla="*/ 3030854 h 7113166"/>
              <a:gd name="connsiteX6" fmla="*/ 5645183 w 7614399"/>
              <a:gd name="connsiteY6" fmla="*/ 3033074 h 7113166"/>
              <a:gd name="connsiteX7" fmla="*/ 5410742 w 7614399"/>
              <a:gd name="connsiteY7" fmla="*/ 2898093 h 7113166"/>
              <a:gd name="connsiteX8" fmla="*/ 4816647 w 7614399"/>
              <a:gd name="connsiteY8" fmla="*/ 2450523 h 7113166"/>
              <a:gd name="connsiteX9" fmla="*/ 4206123 w 7614399"/>
              <a:gd name="connsiteY9" fmla="*/ 1724999 h 7113166"/>
              <a:gd name="connsiteX10" fmla="*/ 4082242 w 7614399"/>
              <a:gd name="connsiteY10" fmla="*/ 1495442 h 7113166"/>
              <a:gd name="connsiteX11" fmla="*/ 4033844 w 7614399"/>
              <a:gd name="connsiteY11" fmla="*/ 1394650 h 7113166"/>
              <a:gd name="connsiteX12" fmla="*/ 4031624 w 7614399"/>
              <a:gd name="connsiteY12" fmla="*/ 1386658 h 7113166"/>
              <a:gd name="connsiteX13" fmla="*/ 4030292 w 7614399"/>
              <a:gd name="connsiteY13" fmla="*/ 1202391 h 7113166"/>
              <a:gd name="connsiteX14" fmla="*/ 4026296 w 7614399"/>
              <a:gd name="connsiteY14" fmla="*/ 523488 h 7113166"/>
              <a:gd name="connsiteX15" fmla="*/ 4024520 w 7614399"/>
              <a:gd name="connsiteY15" fmla="*/ 266846 h 7113166"/>
              <a:gd name="connsiteX16" fmla="*/ 4024520 w 7614399"/>
              <a:gd name="connsiteY16" fmla="*/ 209124 h 7113166"/>
              <a:gd name="connsiteX17" fmla="*/ 3953921 w 7614399"/>
              <a:gd name="connsiteY17" fmla="*/ 114992 h 7113166"/>
              <a:gd name="connsiteX18" fmla="*/ 3320309 w 7614399"/>
              <a:gd name="connsiteY18" fmla="*/ 58158 h 7113166"/>
              <a:gd name="connsiteX19" fmla="*/ 2991292 w 7614399"/>
              <a:gd name="connsiteY19" fmla="*/ 489743 h 7113166"/>
              <a:gd name="connsiteX20" fmla="*/ 2856311 w 7614399"/>
              <a:gd name="connsiteY20" fmla="*/ 2433650 h 7113166"/>
              <a:gd name="connsiteX21" fmla="*/ 2911369 w 7614399"/>
              <a:gd name="connsiteY21" fmla="*/ 2653439 h 7113166"/>
              <a:gd name="connsiteX22" fmla="*/ 2624090 w 7614399"/>
              <a:gd name="connsiteY22" fmla="*/ 2647667 h 7113166"/>
              <a:gd name="connsiteX23" fmla="*/ 1723179 w 7614399"/>
              <a:gd name="connsiteY23" fmla="*/ 2682300 h 7113166"/>
              <a:gd name="connsiteX24" fmla="*/ 731244 w 7614399"/>
              <a:gd name="connsiteY24" fmla="*/ 2857687 h 7113166"/>
              <a:gd name="connsiteX25" fmla="*/ 69214 w 7614399"/>
              <a:gd name="connsiteY25" fmla="*/ 3290160 h 7113166"/>
              <a:gd name="connsiteX26" fmla="*/ 190875 w 7614399"/>
              <a:gd name="connsiteY26" fmla="*/ 4068966 h 7113166"/>
              <a:gd name="connsiteX27" fmla="*/ 231280 w 7614399"/>
              <a:gd name="connsiteY27" fmla="*/ 4124024 h 7113166"/>
              <a:gd name="connsiteX28" fmla="*/ 11048 w 7614399"/>
              <a:gd name="connsiteY28" fmla="*/ 4666613 h 7113166"/>
              <a:gd name="connsiteX29" fmla="*/ 398231 w 7614399"/>
              <a:gd name="connsiteY29" fmla="*/ 5177233 h 7113166"/>
              <a:gd name="connsiteX30" fmla="*/ 290779 w 7614399"/>
              <a:gd name="connsiteY30" fmla="*/ 5807737 h 7113166"/>
              <a:gd name="connsiteX31" fmla="*/ 698387 w 7614399"/>
              <a:gd name="connsiteY31" fmla="*/ 6136311 h 7113166"/>
              <a:gd name="connsiteX32" fmla="*/ 732132 w 7614399"/>
              <a:gd name="connsiteY32" fmla="*/ 6712201 h 7113166"/>
              <a:gd name="connsiteX33" fmla="*/ 1508718 w 7614399"/>
              <a:gd name="connsiteY33" fmla="*/ 7110928 h 7113166"/>
              <a:gd name="connsiteX34" fmla="*/ 1875477 w 7614399"/>
              <a:gd name="connsiteY34" fmla="*/ 7102936 h 7113166"/>
              <a:gd name="connsiteX35" fmla="*/ 4869485 w 7614399"/>
              <a:gd name="connsiteY35" fmla="*/ 7102936 h 7113166"/>
              <a:gd name="connsiteX36" fmla="*/ 5079505 w 7614399"/>
              <a:gd name="connsiteY36" fmla="*/ 7102936 h 7113166"/>
              <a:gd name="connsiteX37" fmla="*/ 5307730 w 7614399"/>
              <a:gd name="connsiteY37" fmla="*/ 7016797 h 7113166"/>
              <a:gd name="connsiteX38" fmla="*/ 5598117 w 7614399"/>
              <a:gd name="connsiteY38" fmla="*/ 6883592 h 7113166"/>
              <a:gd name="connsiteX39" fmla="*/ 5821458 w 7614399"/>
              <a:gd name="connsiteY39" fmla="*/ 7058535 h 7113166"/>
              <a:gd name="connsiteX40" fmla="*/ 6065224 w 7614399"/>
              <a:gd name="connsiteY40" fmla="*/ 7084731 h 7113166"/>
              <a:gd name="connsiteX41" fmla="*/ 6358719 w 7614399"/>
              <a:gd name="connsiteY41" fmla="*/ 7084731 h 7113166"/>
              <a:gd name="connsiteX42" fmla="*/ 7057158 w 7614399"/>
              <a:gd name="connsiteY42" fmla="*/ 7084731 h 7113166"/>
              <a:gd name="connsiteX43" fmla="*/ 7585983 w 7614399"/>
              <a:gd name="connsiteY43" fmla="*/ 6703321 h 7113166"/>
              <a:gd name="connsiteX44" fmla="*/ 7614400 w 7614399"/>
              <a:gd name="connsiteY44" fmla="*/ 6477760 h 7113166"/>
              <a:gd name="connsiteX45" fmla="*/ 7614400 w 7614399"/>
              <a:gd name="connsiteY45" fmla="*/ 3548134 h 7113166"/>
              <a:gd name="connsiteX46" fmla="*/ 7614400 w 7614399"/>
              <a:gd name="connsiteY46" fmla="*/ 3411821 h 7113166"/>
              <a:gd name="connsiteX47" fmla="*/ 7401272 w 7614399"/>
              <a:gd name="connsiteY47" fmla="*/ 2966915 h 7113166"/>
              <a:gd name="connsiteX48" fmla="*/ 5623426 w 7614399"/>
              <a:gd name="connsiteY48" fmla="*/ 3058827 h 7113166"/>
              <a:gd name="connsiteX49" fmla="*/ 5615434 w 7614399"/>
              <a:gd name="connsiteY49" fmla="*/ 3069039 h 7113166"/>
              <a:gd name="connsiteX50" fmla="*/ 5623426 w 7614399"/>
              <a:gd name="connsiteY50" fmla="*/ 3058827 h 7113166"/>
              <a:gd name="connsiteX51" fmla="*/ 7448337 w 7614399"/>
              <a:gd name="connsiteY51" fmla="*/ 3485971 h 7113166"/>
              <a:gd name="connsiteX52" fmla="*/ 7448337 w 7614399"/>
              <a:gd name="connsiteY52" fmla="*/ 6358319 h 7113166"/>
              <a:gd name="connsiteX53" fmla="*/ 7448337 w 7614399"/>
              <a:gd name="connsiteY53" fmla="*/ 6508841 h 7113166"/>
              <a:gd name="connsiteX54" fmla="*/ 7322237 w 7614399"/>
              <a:gd name="connsiteY54" fmla="*/ 6815657 h 7113166"/>
              <a:gd name="connsiteX55" fmla="*/ 6985671 w 7614399"/>
              <a:gd name="connsiteY55" fmla="*/ 6918669 h 7113166"/>
              <a:gd name="connsiteX56" fmla="*/ 6206421 w 7614399"/>
              <a:gd name="connsiteY56" fmla="*/ 6918669 h 7113166"/>
              <a:gd name="connsiteX57" fmla="*/ 5938235 w 7614399"/>
              <a:gd name="connsiteY57" fmla="*/ 6913785 h 7113166"/>
              <a:gd name="connsiteX58" fmla="*/ 5704238 w 7614399"/>
              <a:gd name="connsiteY58" fmla="*/ 6735734 h 7113166"/>
              <a:gd name="connsiteX59" fmla="*/ 5590125 w 7614399"/>
              <a:gd name="connsiteY59" fmla="*/ 6705985 h 7113166"/>
              <a:gd name="connsiteX60" fmla="*/ 5120355 w 7614399"/>
              <a:gd name="connsiteY60" fmla="*/ 6921777 h 7113166"/>
              <a:gd name="connsiteX61" fmla="*/ 4952960 w 7614399"/>
              <a:gd name="connsiteY61" fmla="*/ 6937762 h 7113166"/>
              <a:gd name="connsiteX62" fmla="*/ 2541058 w 7614399"/>
              <a:gd name="connsiteY62" fmla="*/ 6937762 h 7113166"/>
              <a:gd name="connsiteX63" fmla="*/ 1767580 w 7614399"/>
              <a:gd name="connsiteY63" fmla="*/ 6937762 h 7113166"/>
              <a:gd name="connsiteX64" fmla="*/ 1470089 w 7614399"/>
              <a:gd name="connsiteY64" fmla="*/ 6942646 h 7113166"/>
              <a:gd name="connsiteX65" fmla="*/ 1063369 w 7614399"/>
              <a:gd name="connsiteY65" fmla="*/ 6805444 h 7113166"/>
              <a:gd name="connsiteX66" fmla="*/ 816051 w 7614399"/>
              <a:gd name="connsiteY66" fmla="*/ 6273068 h 7113166"/>
              <a:gd name="connsiteX67" fmla="*/ 896862 w 7614399"/>
              <a:gd name="connsiteY67" fmla="*/ 6141195 h 7113166"/>
              <a:gd name="connsiteX68" fmla="*/ 837808 w 7614399"/>
              <a:gd name="connsiteY68" fmla="*/ 5999109 h 7113166"/>
              <a:gd name="connsiteX69" fmla="*/ 440857 w 7614399"/>
              <a:gd name="connsiteY69" fmla="*/ 5737139 h 7113166"/>
              <a:gd name="connsiteX70" fmla="*/ 593599 w 7614399"/>
              <a:gd name="connsiteY70" fmla="*/ 5210978 h 7113166"/>
              <a:gd name="connsiteX71" fmla="*/ 556745 w 7614399"/>
              <a:gd name="connsiteY71" fmla="*/ 5072001 h 7113166"/>
              <a:gd name="connsiteX72" fmla="*/ 176222 w 7614399"/>
              <a:gd name="connsiteY72" fmla="*/ 4657733 h 7113166"/>
              <a:gd name="connsiteX73" fmla="*/ 387131 w 7614399"/>
              <a:gd name="connsiteY73" fmla="*/ 4210164 h 7113166"/>
              <a:gd name="connsiteX74" fmla="*/ 404003 w 7614399"/>
              <a:gd name="connsiteY74" fmla="*/ 4079623 h 7113166"/>
              <a:gd name="connsiteX75" fmla="*/ 259254 w 7614399"/>
              <a:gd name="connsiteY75" fmla="*/ 3868714 h 7113166"/>
              <a:gd name="connsiteX76" fmla="*/ 181995 w 7614399"/>
              <a:gd name="connsiteY76" fmla="*/ 3686667 h 7113166"/>
              <a:gd name="connsiteX77" fmla="*/ 172226 w 7614399"/>
              <a:gd name="connsiteY77" fmla="*/ 3644930 h 7113166"/>
              <a:gd name="connsiteX78" fmla="*/ 168230 w 7614399"/>
              <a:gd name="connsiteY78" fmla="*/ 3622729 h 7113166"/>
              <a:gd name="connsiteX79" fmla="*/ 167342 w 7614399"/>
              <a:gd name="connsiteY79" fmla="*/ 3616956 h 7113166"/>
              <a:gd name="connsiteX80" fmla="*/ 167342 w 7614399"/>
              <a:gd name="connsiteY80" fmla="*/ 3613848 h 7113166"/>
              <a:gd name="connsiteX81" fmla="*/ 165122 w 7614399"/>
              <a:gd name="connsiteY81" fmla="*/ 3530817 h 7113166"/>
              <a:gd name="connsiteX82" fmla="*/ 166454 w 7614399"/>
              <a:gd name="connsiteY82" fmla="*/ 3513944 h 7113166"/>
              <a:gd name="connsiteX83" fmla="*/ 166454 w 7614399"/>
              <a:gd name="connsiteY83" fmla="*/ 3510836 h 7113166"/>
              <a:gd name="connsiteX84" fmla="*/ 166454 w 7614399"/>
              <a:gd name="connsiteY84" fmla="*/ 3510836 h 7113166"/>
              <a:gd name="connsiteX85" fmla="*/ 174890 w 7614399"/>
              <a:gd name="connsiteY85" fmla="*/ 3469987 h 7113166"/>
              <a:gd name="connsiteX86" fmla="*/ 185103 w 7614399"/>
              <a:gd name="connsiteY86" fmla="*/ 3435798 h 7113166"/>
              <a:gd name="connsiteX87" fmla="*/ 191763 w 7614399"/>
              <a:gd name="connsiteY87" fmla="*/ 3418037 h 7113166"/>
              <a:gd name="connsiteX88" fmla="*/ 192207 w 7614399"/>
              <a:gd name="connsiteY88" fmla="*/ 3416261 h 7113166"/>
              <a:gd name="connsiteX89" fmla="*/ 193983 w 7614399"/>
              <a:gd name="connsiteY89" fmla="*/ 3412708 h 7113166"/>
              <a:gd name="connsiteX90" fmla="*/ 231724 w 7614399"/>
              <a:gd name="connsiteY90" fmla="*/ 3345662 h 7113166"/>
              <a:gd name="connsiteX91" fmla="*/ 241493 w 7614399"/>
              <a:gd name="connsiteY91" fmla="*/ 3331897 h 7113166"/>
              <a:gd name="connsiteX92" fmla="*/ 243713 w 7614399"/>
              <a:gd name="connsiteY92" fmla="*/ 3328789 h 7113166"/>
              <a:gd name="connsiteX93" fmla="*/ 243713 w 7614399"/>
              <a:gd name="connsiteY93" fmla="*/ 3328789 h 7113166"/>
              <a:gd name="connsiteX94" fmla="*/ 271686 w 7614399"/>
              <a:gd name="connsiteY94" fmla="*/ 3296376 h 7113166"/>
              <a:gd name="connsiteX95" fmla="*/ 331628 w 7614399"/>
              <a:gd name="connsiteY95" fmla="*/ 3239098 h 7113166"/>
              <a:gd name="connsiteX96" fmla="*/ 345837 w 7614399"/>
              <a:gd name="connsiteY96" fmla="*/ 3227553 h 7113166"/>
              <a:gd name="connsiteX97" fmla="*/ 351165 w 7614399"/>
              <a:gd name="connsiteY97" fmla="*/ 3223557 h 7113166"/>
              <a:gd name="connsiteX98" fmla="*/ 389795 w 7614399"/>
              <a:gd name="connsiteY98" fmla="*/ 3196028 h 7113166"/>
              <a:gd name="connsiteX99" fmla="*/ 552305 w 7614399"/>
              <a:gd name="connsiteY99" fmla="*/ 3105004 h 7113166"/>
              <a:gd name="connsiteX100" fmla="*/ 633116 w 7614399"/>
              <a:gd name="connsiteY100" fmla="*/ 3070371 h 7113166"/>
              <a:gd name="connsiteX101" fmla="*/ 733908 w 7614399"/>
              <a:gd name="connsiteY101" fmla="*/ 3033962 h 7113166"/>
              <a:gd name="connsiteX102" fmla="*/ 1184586 w 7614399"/>
              <a:gd name="connsiteY102" fmla="*/ 2921625 h 7113166"/>
              <a:gd name="connsiteX103" fmla="*/ 1661460 w 7614399"/>
              <a:gd name="connsiteY103" fmla="*/ 2856799 h 7113166"/>
              <a:gd name="connsiteX104" fmla="*/ 2556155 w 7614399"/>
              <a:gd name="connsiteY104" fmla="*/ 2816393 h 7113166"/>
              <a:gd name="connsiteX105" fmla="*/ 3015713 w 7614399"/>
              <a:gd name="connsiteY105" fmla="*/ 2825718 h 7113166"/>
              <a:gd name="connsiteX106" fmla="*/ 3022373 w 7614399"/>
              <a:gd name="connsiteY106" fmla="*/ 2825718 h 7113166"/>
              <a:gd name="connsiteX107" fmla="*/ 3092972 w 7614399"/>
              <a:gd name="connsiteY107" fmla="*/ 2787532 h 7113166"/>
              <a:gd name="connsiteX108" fmla="*/ 3102740 w 7614399"/>
              <a:gd name="connsiteY108" fmla="*/ 2720042 h 7113166"/>
              <a:gd name="connsiteX109" fmla="*/ 3003724 w 7614399"/>
              <a:gd name="connsiteY109" fmla="*/ 971058 h 7113166"/>
              <a:gd name="connsiteX110" fmla="*/ 3195984 w 7614399"/>
              <a:gd name="connsiteY110" fmla="*/ 455110 h 7113166"/>
              <a:gd name="connsiteX111" fmla="*/ 3250598 w 7614399"/>
              <a:gd name="connsiteY111" fmla="*/ 364530 h 7113166"/>
              <a:gd name="connsiteX112" fmla="*/ 3277239 w 7614399"/>
              <a:gd name="connsiteY112" fmla="*/ 325456 h 7113166"/>
              <a:gd name="connsiteX113" fmla="*/ 3289228 w 7614399"/>
              <a:gd name="connsiteY113" fmla="*/ 309028 h 7113166"/>
              <a:gd name="connsiteX114" fmla="*/ 3291004 w 7614399"/>
              <a:gd name="connsiteY114" fmla="*/ 306364 h 7113166"/>
              <a:gd name="connsiteX115" fmla="*/ 3294112 w 7614399"/>
              <a:gd name="connsiteY115" fmla="*/ 302812 h 7113166"/>
              <a:gd name="connsiteX116" fmla="*/ 3363822 w 7614399"/>
              <a:gd name="connsiteY116" fmla="*/ 229549 h 7113166"/>
              <a:gd name="connsiteX117" fmla="*/ 3394016 w 7614399"/>
              <a:gd name="connsiteY117" fmla="*/ 209124 h 7113166"/>
              <a:gd name="connsiteX118" fmla="*/ 3417993 w 7614399"/>
              <a:gd name="connsiteY118" fmla="*/ 195803 h 7113166"/>
              <a:gd name="connsiteX119" fmla="*/ 3428649 w 7614399"/>
              <a:gd name="connsiteY119" fmla="*/ 190475 h 7113166"/>
              <a:gd name="connsiteX120" fmla="*/ 3429981 w 7614399"/>
              <a:gd name="connsiteY120" fmla="*/ 190031 h 7113166"/>
              <a:gd name="connsiteX121" fmla="*/ 3524113 w 7614399"/>
              <a:gd name="connsiteY121" fmla="*/ 168274 h 7113166"/>
              <a:gd name="connsiteX122" fmla="*/ 3578283 w 7614399"/>
              <a:gd name="connsiteY122" fmla="*/ 167830 h 7113166"/>
              <a:gd name="connsiteX123" fmla="*/ 3607144 w 7614399"/>
              <a:gd name="connsiteY123" fmla="*/ 170050 h 7113166"/>
              <a:gd name="connsiteX124" fmla="*/ 3616024 w 7614399"/>
              <a:gd name="connsiteY124" fmla="*/ 170938 h 7113166"/>
              <a:gd name="connsiteX125" fmla="*/ 3857126 w 7614399"/>
              <a:gd name="connsiteY125" fmla="*/ 253970 h 7113166"/>
              <a:gd name="connsiteX126" fmla="*/ 3864230 w 7614399"/>
              <a:gd name="connsiteY126" fmla="*/ 1385326 h 7113166"/>
              <a:gd name="connsiteX127" fmla="*/ 3920176 w 7614399"/>
              <a:gd name="connsiteY127" fmla="*/ 1544284 h 7113166"/>
              <a:gd name="connsiteX128" fmla="*/ 4060929 w 7614399"/>
              <a:gd name="connsiteY128" fmla="*/ 1810250 h 7113166"/>
              <a:gd name="connsiteX129" fmla="*/ 4408151 w 7614399"/>
              <a:gd name="connsiteY129" fmla="*/ 2278244 h 7113166"/>
              <a:gd name="connsiteX130" fmla="*/ 5156764 w 7614399"/>
              <a:gd name="connsiteY130" fmla="*/ 2932282 h 7113166"/>
              <a:gd name="connsiteX131" fmla="*/ 5617210 w 7614399"/>
              <a:gd name="connsiteY131" fmla="*/ 3211125 h 7113166"/>
              <a:gd name="connsiteX132" fmla="*/ 5701129 w 7614399"/>
              <a:gd name="connsiteY132" fmla="*/ 3211125 h 7113166"/>
              <a:gd name="connsiteX133" fmla="*/ 5805917 w 7614399"/>
              <a:gd name="connsiteY133" fmla="*/ 3107225 h 7113166"/>
              <a:gd name="connsiteX134" fmla="*/ 5951111 w 7614399"/>
              <a:gd name="connsiteY134" fmla="*/ 3029966 h 7113166"/>
              <a:gd name="connsiteX135" fmla="*/ 6084760 w 7614399"/>
              <a:gd name="connsiteY135" fmla="*/ 3015313 h 7113166"/>
              <a:gd name="connsiteX136" fmla="*/ 6405341 w 7614399"/>
              <a:gd name="connsiteY136" fmla="*/ 3015313 h 7113166"/>
              <a:gd name="connsiteX137" fmla="*/ 7057602 w 7614399"/>
              <a:gd name="connsiteY137" fmla="*/ 3015313 h 7113166"/>
              <a:gd name="connsiteX138" fmla="*/ 7447894 w 7614399"/>
              <a:gd name="connsiteY138" fmla="*/ 3404716 h 7113166"/>
              <a:gd name="connsiteX139" fmla="*/ 7447894 w 7614399"/>
              <a:gd name="connsiteY139" fmla="*/ 3487303 h 711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614399" h="7113166">
                <a:moveTo>
                  <a:pt x="7401715" y="2967359"/>
                </a:moveTo>
                <a:cubicBezTo>
                  <a:pt x="7281387" y="2872784"/>
                  <a:pt x="7142853" y="2847475"/>
                  <a:pt x="6994552" y="2847475"/>
                </a:cubicBezTo>
                <a:lnTo>
                  <a:pt x="6190436" y="2847475"/>
                </a:lnTo>
                <a:cubicBezTo>
                  <a:pt x="6081208" y="2847475"/>
                  <a:pt x="5972424" y="2842146"/>
                  <a:pt x="5868080" y="2881664"/>
                </a:cubicBezTo>
                <a:cubicBezTo>
                  <a:pt x="5812578" y="2902533"/>
                  <a:pt x="5761960" y="2930950"/>
                  <a:pt x="5715338" y="2967359"/>
                </a:cubicBezTo>
                <a:cubicBezTo>
                  <a:pt x="5690473" y="2986896"/>
                  <a:pt x="5667384" y="3007321"/>
                  <a:pt x="5646959" y="3030854"/>
                </a:cubicBezTo>
                <a:cubicBezTo>
                  <a:pt x="5646515" y="3031742"/>
                  <a:pt x="5645627" y="3032186"/>
                  <a:pt x="5645183" y="3033074"/>
                </a:cubicBezTo>
                <a:cubicBezTo>
                  <a:pt x="5566592" y="2988672"/>
                  <a:pt x="5487557" y="2946046"/>
                  <a:pt x="5410742" y="2898093"/>
                </a:cubicBezTo>
                <a:cubicBezTo>
                  <a:pt x="5200278" y="2766219"/>
                  <a:pt x="5000914" y="2617030"/>
                  <a:pt x="4816647" y="2450523"/>
                </a:cubicBezTo>
                <a:cubicBezTo>
                  <a:pt x="4581318" y="2237839"/>
                  <a:pt x="4370410" y="1997182"/>
                  <a:pt x="4206123" y="1724999"/>
                </a:cubicBezTo>
                <a:cubicBezTo>
                  <a:pt x="4161277" y="1650404"/>
                  <a:pt x="4119540" y="1574033"/>
                  <a:pt x="4082242" y="1495442"/>
                </a:cubicBezTo>
                <a:cubicBezTo>
                  <a:pt x="4067590" y="1465249"/>
                  <a:pt x="4042281" y="1416851"/>
                  <a:pt x="4033844" y="1394650"/>
                </a:cubicBezTo>
                <a:cubicBezTo>
                  <a:pt x="4033844" y="1393318"/>
                  <a:pt x="4032512" y="1389766"/>
                  <a:pt x="4031624" y="1386658"/>
                </a:cubicBezTo>
                <a:cubicBezTo>
                  <a:pt x="4022300" y="1328491"/>
                  <a:pt x="4030736" y="1261445"/>
                  <a:pt x="4030292" y="1202391"/>
                </a:cubicBezTo>
                <a:cubicBezTo>
                  <a:pt x="4028960" y="975942"/>
                  <a:pt x="4027628" y="749937"/>
                  <a:pt x="4026296" y="523488"/>
                </a:cubicBezTo>
                <a:cubicBezTo>
                  <a:pt x="4025852" y="437793"/>
                  <a:pt x="4025408" y="352542"/>
                  <a:pt x="4024520" y="266846"/>
                </a:cubicBezTo>
                <a:cubicBezTo>
                  <a:pt x="4024520" y="247753"/>
                  <a:pt x="4025408" y="228217"/>
                  <a:pt x="4024520" y="209124"/>
                </a:cubicBezTo>
                <a:cubicBezTo>
                  <a:pt x="4021856" y="160282"/>
                  <a:pt x="3992551" y="136749"/>
                  <a:pt x="3953921" y="114992"/>
                </a:cubicBezTo>
                <a:cubicBezTo>
                  <a:pt x="3766546" y="9760"/>
                  <a:pt x="3519672" y="-51958"/>
                  <a:pt x="3320309" y="58158"/>
                </a:cubicBezTo>
                <a:cubicBezTo>
                  <a:pt x="3163126" y="145185"/>
                  <a:pt x="3063223" y="332117"/>
                  <a:pt x="2991292" y="489743"/>
                </a:cubicBezTo>
                <a:cubicBezTo>
                  <a:pt x="2716001" y="1093606"/>
                  <a:pt x="2716445" y="1795154"/>
                  <a:pt x="2856311" y="2433650"/>
                </a:cubicBezTo>
                <a:cubicBezTo>
                  <a:pt x="2872295" y="2507357"/>
                  <a:pt x="2891388" y="2580620"/>
                  <a:pt x="2911369" y="2653439"/>
                </a:cubicBezTo>
                <a:cubicBezTo>
                  <a:pt x="2815461" y="2650331"/>
                  <a:pt x="2719553" y="2648111"/>
                  <a:pt x="2624090" y="2647667"/>
                </a:cubicBezTo>
                <a:cubicBezTo>
                  <a:pt x="2323490" y="2646335"/>
                  <a:pt x="2022446" y="2656103"/>
                  <a:pt x="1723179" y="2682300"/>
                </a:cubicBezTo>
                <a:cubicBezTo>
                  <a:pt x="1389722" y="2711605"/>
                  <a:pt x="1051824" y="2756451"/>
                  <a:pt x="731244" y="2857687"/>
                </a:cubicBezTo>
                <a:cubicBezTo>
                  <a:pt x="484814" y="2935390"/>
                  <a:pt x="204195" y="3055275"/>
                  <a:pt x="69214" y="3290160"/>
                </a:cubicBezTo>
                <a:cubicBezTo>
                  <a:pt x="-79088" y="3548578"/>
                  <a:pt x="34137" y="3844293"/>
                  <a:pt x="190875" y="4068966"/>
                </a:cubicBezTo>
                <a:cubicBezTo>
                  <a:pt x="203751" y="4087615"/>
                  <a:pt x="217516" y="4105819"/>
                  <a:pt x="231280" y="4124024"/>
                </a:cubicBezTo>
                <a:cubicBezTo>
                  <a:pt x="81203" y="4263002"/>
                  <a:pt x="-14705" y="4456593"/>
                  <a:pt x="11048" y="4666613"/>
                </a:cubicBezTo>
                <a:cubicBezTo>
                  <a:pt x="39909" y="4901942"/>
                  <a:pt x="199755" y="5070669"/>
                  <a:pt x="398231" y="5177233"/>
                </a:cubicBezTo>
                <a:cubicBezTo>
                  <a:pt x="253925" y="5357060"/>
                  <a:pt x="182883" y="5584841"/>
                  <a:pt x="290779" y="5807737"/>
                </a:cubicBezTo>
                <a:cubicBezTo>
                  <a:pt x="370258" y="5971580"/>
                  <a:pt x="526108" y="6085248"/>
                  <a:pt x="698387" y="6136311"/>
                </a:cubicBezTo>
                <a:cubicBezTo>
                  <a:pt x="601147" y="6316581"/>
                  <a:pt x="610471" y="6531930"/>
                  <a:pt x="732132" y="6712201"/>
                </a:cubicBezTo>
                <a:cubicBezTo>
                  <a:pt x="903967" y="6966623"/>
                  <a:pt x="1210783" y="7091836"/>
                  <a:pt x="1508718" y="7110928"/>
                </a:cubicBezTo>
                <a:cubicBezTo>
                  <a:pt x="1630379" y="7118921"/>
                  <a:pt x="1753372" y="7102936"/>
                  <a:pt x="1875477" y="7102936"/>
                </a:cubicBezTo>
                <a:lnTo>
                  <a:pt x="4869485" y="7102936"/>
                </a:lnTo>
                <a:cubicBezTo>
                  <a:pt x="4939196" y="7102936"/>
                  <a:pt x="5009795" y="7106044"/>
                  <a:pt x="5079505" y="7102936"/>
                </a:cubicBezTo>
                <a:cubicBezTo>
                  <a:pt x="5156764" y="7099384"/>
                  <a:pt x="5238019" y="7048766"/>
                  <a:pt x="5307730" y="7016797"/>
                </a:cubicBezTo>
                <a:cubicBezTo>
                  <a:pt x="5404526" y="6972395"/>
                  <a:pt x="5501322" y="6927993"/>
                  <a:pt x="5598117" y="6883592"/>
                </a:cubicBezTo>
                <a:cubicBezTo>
                  <a:pt x="5652288" y="6963959"/>
                  <a:pt x="5725995" y="7028341"/>
                  <a:pt x="5821458" y="7058535"/>
                </a:cubicBezTo>
                <a:cubicBezTo>
                  <a:pt x="5899605" y="7083399"/>
                  <a:pt x="5983969" y="7084731"/>
                  <a:pt x="6065224" y="7084731"/>
                </a:cubicBezTo>
                <a:cubicBezTo>
                  <a:pt x="6162907" y="7084731"/>
                  <a:pt x="6261035" y="7084731"/>
                  <a:pt x="6358719" y="7084731"/>
                </a:cubicBezTo>
                <a:cubicBezTo>
                  <a:pt x="6591384" y="7084731"/>
                  <a:pt x="6824493" y="7087839"/>
                  <a:pt x="7057158" y="7084731"/>
                </a:cubicBezTo>
                <a:cubicBezTo>
                  <a:pt x="7296484" y="7081179"/>
                  <a:pt x="7508280" y="6930214"/>
                  <a:pt x="7585983" y="6703321"/>
                </a:cubicBezTo>
                <a:cubicBezTo>
                  <a:pt x="7611292" y="6630058"/>
                  <a:pt x="7614400" y="6554131"/>
                  <a:pt x="7614400" y="6477760"/>
                </a:cubicBezTo>
                <a:lnTo>
                  <a:pt x="7614400" y="3548134"/>
                </a:lnTo>
                <a:cubicBezTo>
                  <a:pt x="7614400" y="3502844"/>
                  <a:pt x="7614400" y="3457554"/>
                  <a:pt x="7614400" y="3411821"/>
                </a:cubicBezTo>
                <a:cubicBezTo>
                  <a:pt x="7613512" y="3238210"/>
                  <a:pt x="7538917" y="3074368"/>
                  <a:pt x="7401272" y="2966915"/>
                </a:cubicBezTo>
                <a:close/>
                <a:moveTo>
                  <a:pt x="5623426" y="3058827"/>
                </a:moveTo>
                <a:cubicBezTo>
                  <a:pt x="5620762" y="3062379"/>
                  <a:pt x="5618098" y="3065487"/>
                  <a:pt x="5615434" y="3069039"/>
                </a:cubicBezTo>
                <a:cubicBezTo>
                  <a:pt x="5618986" y="3064155"/>
                  <a:pt x="5621206" y="3061047"/>
                  <a:pt x="5623426" y="3058827"/>
                </a:cubicBezTo>
                <a:close/>
                <a:moveTo>
                  <a:pt x="7448337" y="3485971"/>
                </a:moveTo>
                <a:lnTo>
                  <a:pt x="7448337" y="6358319"/>
                </a:lnTo>
                <a:cubicBezTo>
                  <a:pt x="7448337" y="6408493"/>
                  <a:pt x="7448337" y="6458667"/>
                  <a:pt x="7448337" y="6508841"/>
                </a:cubicBezTo>
                <a:cubicBezTo>
                  <a:pt x="7448337" y="6626505"/>
                  <a:pt x="7409708" y="6733957"/>
                  <a:pt x="7322237" y="6815657"/>
                </a:cubicBezTo>
                <a:cubicBezTo>
                  <a:pt x="7226329" y="6905348"/>
                  <a:pt x="7109552" y="6918669"/>
                  <a:pt x="6985671" y="6918669"/>
                </a:cubicBezTo>
                <a:lnTo>
                  <a:pt x="6206421" y="6918669"/>
                </a:lnTo>
                <a:cubicBezTo>
                  <a:pt x="6118061" y="6918669"/>
                  <a:pt x="6025706" y="6923997"/>
                  <a:pt x="5938235" y="6913785"/>
                </a:cubicBezTo>
                <a:cubicBezTo>
                  <a:pt x="5824122" y="6900464"/>
                  <a:pt x="5755299" y="6836082"/>
                  <a:pt x="5704238" y="6735734"/>
                </a:cubicBezTo>
                <a:cubicBezTo>
                  <a:pt x="5682481" y="6692664"/>
                  <a:pt x="5629199" y="6688224"/>
                  <a:pt x="5590125" y="6705985"/>
                </a:cubicBezTo>
                <a:cubicBezTo>
                  <a:pt x="5433387" y="6777915"/>
                  <a:pt x="5277093" y="6849846"/>
                  <a:pt x="5120355" y="6921777"/>
                </a:cubicBezTo>
                <a:cubicBezTo>
                  <a:pt x="5067517" y="6946198"/>
                  <a:pt x="5010682" y="6937762"/>
                  <a:pt x="4952960" y="6937762"/>
                </a:cubicBezTo>
                <a:lnTo>
                  <a:pt x="2541058" y="6937762"/>
                </a:lnTo>
                <a:cubicBezTo>
                  <a:pt x="2283528" y="6937762"/>
                  <a:pt x="2024666" y="6929325"/>
                  <a:pt x="1767580" y="6937762"/>
                </a:cubicBezTo>
                <a:cubicBezTo>
                  <a:pt x="1667232" y="6941314"/>
                  <a:pt x="1570881" y="6952414"/>
                  <a:pt x="1470089" y="6942646"/>
                </a:cubicBezTo>
                <a:cubicBezTo>
                  <a:pt x="1326671" y="6928437"/>
                  <a:pt x="1185030" y="6882703"/>
                  <a:pt x="1063369" y="6805444"/>
                </a:cubicBezTo>
                <a:cubicBezTo>
                  <a:pt x="881766" y="6690000"/>
                  <a:pt x="743676" y="6480424"/>
                  <a:pt x="816051" y="6273068"/>
                </a:cubicBezTo>
                <a:cubicBezTo>
                  <a:pt x="832480" y="6225558"/>
                  <a:pt x="862229" y="6179824"/>
                  <a:pt x="896862" y="6141195"/>
                </a:cubicBezTo>
                <a:cubicBezTo>
                  <a:pt x="947480" y="6084361"/>
                  <a:pt x="910183" y="6006213"/>
                  <a:pt x="837808" y="5999109"/>
                </a:cubicBezTo>
                <a:cubicBezTo>
                  <a:pt x="674854" y="5983125"/>
                  <a:pt x="516340" y="5883221"/>
                  <a:pt x="440857" y="5737139"/>
                </a:cubicBezTo>
                <a:cubicBezTo>
                  <a:pt x="341397" y="5544880"/>
                  <a:pt x="455065" y="5347292"/>
                  <a:pt x="593599" y="5210978"/>
                </a:cubicBezTo>
                <a:cubicBezTo>
                  <a:pt x="641996" y="5163469"/>
                  <a:pt x="612691" y="5094202"/>
                  <a:pt x="556745" y="5072001"/>
                </a:cubicBezTo>
                <a:cubicBezTo>
                  <a:pt x="376918" y="5000514"/>
                  <a:pt x="203307" y="4860649"/>
                  <a:pt x="176222" y="4657733"/>
                </a:cubicBezTo>
                <a:cubicBezTo>
                  <a:pt x="152689" y="4481902"/>
                  <a:pt x="248153" y="4312288"/>
                  <a:pt x="387131" y="4210164"/>
                </a:cubicBezTo>
                <a:cubicBezTo>
                  <a:pt x="433308" y="4175974"/>
                  <a:pt x="439969" y="4124024"/>
                  <a:pt x="404003" y="4079623"/>
                </a:cubicBezTo>
                <a:cubicBezTo>
                  <a:pt x="351609" y="4014352"/>
                  <a:pt x="301435" y="3943309"/>
                  <a:pt x="259254" y="3868714"/>
                </a:cubicBezTo>
                <a:cubicBezTo>
                  <a:pt x="220180" y="3799004"/>
                  <a:pt x="202419" y="3760818"/>
                  <a:pt x="181995" y="3686667"/>
                </a:cubicBezTo>
                <a:cubicBezTo>
                  <a:pt x="177998" y="3672903"/>
                  <a:pt x="174890" y="3658694"/>
                  <a:pt x="172226" y="3644930"/>
                </a:cubicBezTo>
                <a:cubicBezTo>
                  <a:pt x="170894" y="3637381"/>
                  <a:pt x="169562" y="3630277"/>
                  <a:pt x="168230" y="3622729"/>
                </a:cubicBezTo>
                <a:cubicBezTo>
                  <a:pt x="167786" y="3620064"/>
                  <a:pt x="167342" y="3618732"/>
                  <a:pt x="167342" y="3616956"/>
                </a:cubicBezTo>
                <a:cubicBezTo>
                  <a:pt x="167342" y="3616956"/>
                  <a:pt x="167342" y="3615624"/>
                  <a:pt x="167342" y="3613848"/>
                </a:cubicBezTo>
                <a:cubicBezTo>
                  <a:pt x="165122" y="3586319"/>
                  <a:pt x="163346" y="3558790"/>
                  <a:pt x="165122" y="3530817"/>
                </a:cubicBezTo>
                <a:cubicBezTo>
                  <a:pt x="165122" y="3525045"/>
                  <a:pt x="166010" y="3519273"/>
                  <a:pt x="166454" y="3513944"/>
                </a:cubicBezTo>
                <a:cubicBezTo>
                  <a:pt x="166454" y="3512612"/>
                  <a:pt x="166454" y="3511724"/>
                  <a:pt x="166454" y="3510836"/>
                </a:cubicBezTo>
                <a:cubicBezTo>
                  <a:pt x="166454" y="3510836"/>
                  <a:pt x="166454" y="3510836"/>
                  <a:pt x="166454" y="3510836"/>
                </a:cubicBezTo>
                <a:cubicBezTo>
                  <a:pt x="168674" y="3497072"/>
                  <a:pt x="171338" y="3483751"/>
                  <a:pt x="174890" y="3469987"/>
                </a:cubicBezTo>
                <a:cubicBezTo>
                  <a:pt x="177998" y="3458442"/>
                  <a:pt x="181106" y="3446898"/>
                  <a:pt x="185103" y="3435798"/>
                </a:cubicBezTo>
                <a:cubicBezTo>
                  <a:pt x="187323" y="3429581"/>
                  <a:pt x="189543" y="3423809"/>
                  <a:pt x="191763" y="3418037"/>
                </a:cubicBezTo>
                <a:cubicBezTo>
                  <a:pt x="191763" y="3417149"/>
                  <a:pt x="192207" y="3416705"/>
                  <a:pt x="192207" y="3416261"/>
                </a:cubicBezTo>
                <a:cubicBezTo>
                  <a:pt x="192651" y="3415373"/>
                  <a:pt x="193095" y="3414485"/>
                  <a:pt x="193983" y="3412708"/>
                </a:cubicBezTo>
                <a:cubicBezTo>
                  <a:pt x="205527" y="3389620"/>
                  <a:pt x="217516" y="3367419"/>
                  <a:pt x="231724" y="3345662"/>
                </a:cubicBezTo>
                <a:cubicBezTo>
                  <a:pt x="234833" y="3341222"/>
                  <a:pt x="237941" y="3336337"/>
                  <a:pt x="241493" y="3331897"/>
                </a:cubicBezTo>
                <a:cubicBezTo>
                  <a:pt x="242381" y="3330565"/>
                  <a:pt x="243269" y="3329677"/>
                  <a:pt x="243713" y="3328789"/>
                </a:cubicBezTo>
                <a:cubicBezTo>
                  <a:pt x="243713" y="3328789"/>
                  <a:pt x="243713" y="3328789"/>
                  <a:pt x="243713" y="3328789"/>
                </a:cubicBezTo>
                <a:cubicBezTo>
                  <a:pt x="252593" y="3317689"/>
                  <a:pt x="261918" y="3306588"/>
                  <a:pt x="271686" y="3296376"/>
                </a:cubicBezTo>
                <a:cubicBezTo>
                  <a:pt x="290335" y="3275951"/>
                  <a:pt x="310760" y="3256858"/>
                  <a:pt x="331628" y="3239098"/>
                </a:cubicBezTo>
                <a:cubicBezTo>
                  <a:pt x="336513" y="3235102"/>
                  <a:pt x="340953" y="3231106"/>
                  <a:pt x="345837" y="3227553"/>
                </a:cubicBezTo>
                <a:cubicBezTo>
                  <a:pt x="357825" y="3217785"/>
                  <a:pt x="350721" y="3223557"/>
                  <a:pt x="351165" y="3223557"/>
                </a:cubicBezTo>
                <a:cubicBezTo>
                  <a:pt x="364042" y="3214233"/>
                  <a:pt x="376918" y="3204908"/>
                  <a:pt x="389795" y="3196028"/>
                </a:cubicBezTo>
                <a:cubicBezTo>
                  <a:pt x="441301" y="3161395"/>
                  <a:pt x="496359" y="3131645"/>
                  <a:pt x="552305" y="3105004"/>
                </a:cubicBezTo>
                <a:cubicBezTo>
                  <a:pt x="592267" y="3086356"/>
                  <a:pt x="596263" y="3084580"/>
                  <a:pt x="633116" y="3070371"/>
                </a:cubicBezTo>
                <a:cubicBezTo>
                  <a:pt x="666417" y="3057495"/>
                  <a:pt x="699719" y="3045062"/>
                  <a:pt x="733908" y="3033962"/>
                </a:cubicBezTo>
                <a:cubicBezTo>
                  <a:pt x="880878" y="2984676"/>
                  <a:pt x="1032288" y="2949598"/>
                  <a:pt x="1184586" y="2921625"/>
                </a:cubicBezTo>
                <a:cubicBezTo>
                  <a:pt x="1351536" y="2890988"/>
                  <a:pt x="1492290" y="2873227"/>
                  <a:pt x="1661460" y="2856799"/>
                </a:cubicBezTo>
                <a:cubicBezTo>
                  <a:pt x="1958508" y="2828382"/>
                  <a:pt x="2257331" y="2816837"/>
                  <a:pt x="2556155" y="2816393"/>
                </a:cubicBezTo>
                <a:cubicBezTo>
                  <a:pt x="2709341" y="2816393"/>
                  <a:pt x="2862971" y="2827938"/>
                  <a:pt x="3015713" y="2825718"/>
                </a:cubicBezTo>
                <a:cubicBezTo>
                  <a:pt x="3017933" y="2825718"/>
                  <a:pt x="3020153" y="2825718"/>
                  <a:pt x="3022373" y="2825718"/>
                </a:cubicBezTo>
                <a:cubicBezTo>
                  <a:pt x="3057450" y="2827494"/>
                  <a:pt x="3080539" y="2811065"/>
                  <a:pt x="3092972" y="2787532"/>
                </a:cubicBezTo>
                <a:cubicBezTo>
                  <a:pt x="3105404" y="2770216"/>
                  <a:pt x="3111177" y="2747127"/>
                  <a:pt x="3102740" y="2720042"/>
                </a:cubicBezTo>
                <a:cubicBezTo>
                  <a:pt x="2934458" y="2156584"/>
                  <a:pt x="2866967" y="1548724"/>
                  <a:pt x="3003724" y="971058"/>
                </a:cubicBezTo>
                <a:cubicBezTo>
                  <a:pt x="3046350" y="790343"/>
                  <a:pt x="3106292" y="616288"/>
                  <a:pt x="3195984" y="455110"/>
                </a:cubicBezTo>
                <a:cubicBezTo>
                  <a:pt x="3212857" y="424472"/>
                  <a:pt x="3231061" y="393835"/>
                  <a:pt x="3250598" y="364530"/>
                </a:cubicBezTo>
                <a:cubicBezTo>
                  <a:pt x="3259478" y="351209"/>
                  <a:pt x="3268359" y="338333"/>
                  <a:pt x="3277239" y="325456"/>
                </a:cubicBezTo>
                <a:cubicBezTo>
                  <a:pt x="3281235" y="319684"/>
                  <a:pt x="3285231" y="314356"/>
                  <a:pt x="3289228" y="309028"/>
                </a:cubicBezTo>
                <a:cubicBezTo>
                  <a:pt x="3290115" y="307696"/>
                  <a:pt x="3290560" y="307252"/>
                  <a:pt x="3291004" y="306364"/>
                </a:cubicBezTo>
                <a:cubicBezTo>
                  <a:pt x="3291892" y="305476"/>
                  <a:pt x="3292780" y="304144"/>
                  <a:pt x="3294112" y="302812"/>
                </a:cubicBezTo>
                <a:cubicBezTo>
                  <a:pt x="3315424" y="276615"/>
                  <a:pt x="3337625" y="251306"/>
                  <a:pt x="3363822" y="229549"/>
                </a:cubicBezTo>
                <a:cubicBezTo>
                  <a:pt x="3363822" y="229549"/>
                  <a:pt x="3382915" y="215784"/>
                  <a:pt x="3394016" y="209124"/>
                </a:cubicBezTo>
                <a:cubicBezTo>
                  <a:pt x="3402008" y="204240"/>
                  <a:pt x="3410000" y="200244"/>
                  <a:pt x="3417993" y="195803"/>
                </a:cubicBezTo>
                <a:cubicBezTo>
                  <a:pt x="3421545" y="194027"/>
                  <a:pt x="3425097" y="192251"/>
                  <a:pt x="3428649" y="190475"/>
                </a:cubicBezTo>
                <a:cubicBezTo>
                  <a:pt x="3429093" y="190475"/>
                  <a:pt x="3429537" y="190475"/>
                  <a:pt x="3429981" y="190031"/>
                </a:cubicBezTo>
                <a:cubicBezTo>
                  <a:pt x="3464614" y="176711"/>
                  <a:pt x="3497916" y="169606"/>
                  <a:pt x="3524113" y="168274"/>
                </a:cubicBezTo>
                <a:cubicBezTo>
                  <a:pt x="3542317" y="167386"/>
                  <a:pt x="3560078" y="166942"/>
                  <a:pt x="3578283" y="167830"/>
                </a:cubicBezTo>
                <a:cubicBezTo>
                  <a:pt x="3588051" y="167830"/>
                  <a:pt x="3597375" y="169162"/>
                  <a:pt x="3607144" y="170050"/>
                </a:cubicBezTo>
                <a:cubicBezTo>
                  <a:pt x="3620464" y="170938"/>
                  <a:pt x="3619576" y="171382"/>
                  <a:pt x="3616024" y="170938"/>
                </a:cubicBezTo>
                <a:cubicBezTo>
                  <a:pt x="3699944" y="184259"/>
                  <a:pt x="3782531" y="212676"/>
                  <a:pt x="3857126" y="253970"/>
                </a:cubicBezTo>
                <a:cubicBezTo>
                  <a:pt x="3858458" y="630940"/>
                  <a:pt x="3851353" y="1008799"/>
                  <a:pt x="3864230" y="1385326"/>
                </a:cubicBezTo>
                <a:cubicBezTo>
                  <a:pt x="3866006" y="1440828"/>
                  <a:pt x="3897531" y="1494110"/>
                  <a:pt x="3920176" y="1544284"/>
                </a:cubicBezTo>
                <a:cubicBezTo>
                  <a:pt x="3961914" y="1635752"/>
                  <a:pt x="4008980" y="1724111"/>
                  <a:pt x="4060929" y="1810250"/>
                </a:cubicBezTo>
                <a:cubicBezTo>
                  <a:pt x="4161277" y="1976757"/>
                  <a:pt x="4278942" y="2132607"/>
                  <a:pt x="4408151" y="2278244"/>
                </a:cubicBezTo>
                <a:cubicBezTo>
                  <a:pt x="4628384" y="2526894"/>
                  <a:pt x="4884138" y="2743574"/>
                  <a:pt x="5156764" y="2932282"/>
                </a:cubicBezTo>
                <a:cubicBezTo>
                  <a:pt x="5305510" y="3034850"/>
                  <a:pt x="5461804" y="3120101"/>
                  <a:pt x="5617210" y="3211125"/>
                </a:cubicBezTo>
                <a:cubicBezTo>
                  <a:pt x="5640743" y="3224889"/>
                  <a:pt x="5678040" y="3228441"/>
                  <a:pt x="5701129" y="3211125"/>
                </a:cubicBezTo>
                <a:cubicBezTo>
                  <a:pt x="5741091" y="3180931"/>
                  <a:pt x="5767732" y="3139638"/>
                  <a:pt x="5805917" y="3107225"/>
                </a:cubicBezTo>
                <a:cubicBezTo>
                  <a:pt x="5847655" y="3071259"/>
                  <a:pt x="5897829" y="3045062"/>
                  <a:pt x="5951111" y="3029966"/>
                </a:cubicBezTo>
                <a:cubicBezTo>
                  <a:pt x="5995513" y="3017533"/>
                  <a:pt x="6039471" y="3015313"/>
                  <a:pt x="6084760" y="3015313"/>
                </a:cubicBezTo>
                <a:lnTo>
                  <a:pt x="6405341" y="3015313"/>
                </a:lnTo>
                <a:cubicBezTo>
                  <a:pt x="6622465" y="3015313"/>
                  <a:pt x="6840034" y="3012205"/>
                  <a:pt x="7057602" y="3015313"/>
                </a:cubicBezTo>
                <a:cubicBezTo>
                  <a:pt x="7272062" y="3018421"/>
                  <a:pt x="7444785" y="3190256"/>
                  <a:pt x="7447894" y="3404716"/>
                </a:cubicBezTo>
                <a:cubicBezTo>
                  <a:pt x="7447894" y="3432245"/>
                  <a:pt x="7447894" y="3459775"/>
                  <a:pt x="7447894" y="3487303"/>
                </a:cubicBezTo>
                <a:close/>
              </a:path>
            </a:pathLst>
          </a:custGeom>
          <a:solidFill>
            <a:srgbClr val="00E180"/>
          </a:solidFill>
          <a:ln w="44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417016F-B644-BFBC-DC99-E8F718C9C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9926" y="11024900"/>
            <a:ext cx="3771887" cy="35208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AAD15FC9-1A6F-E31E-91DD-9F53568DF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CFFEE630-3499-CB13-F557-4BEA1EF6EE08}"/>
              </a:ext>
            </a:extLst>
          </p:cNvPr>
          <p:cNvSpPr txBox="1">
            <a:spLocks/>
          </p:cNvSpPr>
          <p:nvPr/>
        </p:nvSpPr>
        <p:spPr>
          <a:xfrm>
            <a:off x="516681" y="7821039"/>
            <a:ext cx="4578460" cy="2901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00E180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00E180"/>
                </a:solidFill>
                <a:latin typeface="Arial Black" panose="020B0A04020102020204" pitchFamily="34" charset="0"/>
              </a:rPr>
              <a:t>animation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B68C4-BA1B-DD86-C07A-64A68E9C6CC5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C5C698-F6DC-0E57-A867-81BD211F112E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DC2BF-4BDC-41A8-50E3-59B36A3F0B58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10328-77F5-4737-8A63-8D801CB10F09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480B0A6-D82C-5A33-112A-C84E19140D0A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5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583FD-5943-CBD1-3927-C9C141F4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409A49FF-22A5-8E4E-652B-6E3359DF46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93C4EBD9-BF40-DF39-CA2E-0D93B5B9C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Graphique 2">
            <a:extLst>
              <a:ext uri="{FF2B5EF4-FFF2-40B4-BE49-F238E27FC236}">
                <a16:creationId xmlns:a16="http://schemas.microsoft.com/office/drawing/2014/main" id="{33E6A74A-ED26-F734-F707-C1525AE39A4C}"/>
              </a:ext>
            </a:extLst>
          </p:cNvPr>
          <p:cNvSpPr/>
          <p:nvPr/>
        </p:nvSpPr>
        <p:spPr>
          <a:xfrm flipH="1">
            <a:off x="-1536970" y="4144569"/>
            <a:ext cx="7926896" cy="7405092"/>
          </a:xfrm>
          <a:custGeom>
            <a:avLst/>
            <a:gdLst>
              <a:gd name="connsiteX0" fmla="*/ 7401715 w 7614399"/>
              <a:gd name="connsiteY0" fmla="*/ 2967359 h 7113166"/>
              <a:gd name="connsiteX1" fmla="*/ 6994552 w 7614399"/>
              <a:gd name="connsiteY1" fmla="*/ 2847475 h 7113166"/>
              <a:gd name="connsiteX2" fmla="*/ 6190436 w 7614399"/>
              <a:gd name="connsiteY2" fmla="*/ 2847475 h 7113166"/>
              <a:gd name="connsiteX3" fmla="*/ 5868080 w 7614399"/>
              <a:gd name="connsiteY3" fmla="*/ 2881664 h 7113166"/>
              <a:gd name="connsiteX4" fmla="*/ 5715338 w 7614399"/>
              <a:gd name="connsiteY4" fmla="*/ 2967359 h 7113166"/>
              <a:gd name="connsiteX5" fmla="*/ 5646959 w 7614399"/>
              <a:gd name="connsiteY5" fmla="*/ 3030854 h 7113166"/>
              <a:gd name="connsiteX6" fmla="*/ 5645183 w 7614399"/>
              <a:gd name="connsiteY6" fmla="*/ 3033074 h 7113166"/>
              <a:gd name="connsiteX7" fmla="*/ 5410742 w 7614399"/>
              <a:gd name="connsiteY7" fmla="*/ 2898093 h 7113166"/>
              <a:gd name="connsiteX8" fmla="*/ 4816647 w 7614399"/>
              <a:gd name="connsiteY8" fmla="*/ 2450523 h 7113166"/>
              <a:gd name="connsiteX9" fmla="*/ 4206123 w 7614399"/>
              <a:gd name="connsiteY9" fmla="*/ 1724999 h 7113166"/>
              <a:gd name="connsiteX10" fmla="*/ 4082242 w 7614399"/>
              <a:gd name="connsiteY10" fmla="*/ 1495442 h 7113166"/>
              <a:gd name="connsiteX11" fmla="*/ 4033844 w 7614399"/>
              <a:gd name="connsiteY11" fmla="*/ 1394650 h 7113166"/>
              <a:gd name="connsiteX12" fmla="*/ 4031624 w 7614399"/>
              <a:gd name="connsiteY12" fmla="*/ 1386658 h 7113166"/>
              <a:gd name="connsiteX13" fmla="*/ 4030292 w 7614399"/>
              <a:gd name="connsiteY13" fmla="*/ 1202391 h 7113166"/>
              <a:gd name="connsiteX14" fmla="*/ 4026296 w 7614399"/>
              <a:gd name="connsiteY14" fmla="*/ 523488 h 7113166"/>
              <a:gd name="connsiteX15" fmla="*/ 4024520 w 7614399"/>
              <a:gd name="connsiteY15" fmla="*/ 266846 h 7113166"/>
              <a:gd name="connsiteX16" fmla="*/ 4024520 w 7614399"/>
              <a:gd name="connsiteY16" fmla="*/ 209124 h 7113166"/>
              <a:gd name="connsiteX17" fmla="*/ 3953921 w 7614399"/>
              <a:gd name="connsiteY17" fmla="*/ 114992 h 7113166"/>
              <a:gd name="connsiteX18" fmla="*/ 3320309 w 7614399"/>
              <a:gd name="connsiteY18" fmla="*/ 58158 h 7113166"/>
              <a:gd name="connsiteX19" fmla="*/ 2991292 w 7614399"/>
              <a:gd name="connsiteY19" fmla="*/ 489743 h 7113166"/>
              <a:gd name="connsiteX20" fmla="*/ 2856311 w 7614399"/>
              <a:gd name="connsiteY20" fmla="*/ 2433650 h 7113166"/>
              <a:gd name="connsiteX21" fmla="*/ 2911369 w 7614399"/>
              <a:gd name="connsiteY21" fmla="*/ 2653439 h 7113166"/>
              <a:gd name="connsiteX22" fmla="*/ 2624090 w 7614399"/>
              <a:gd name="connsiteY22" fmla="*/ 2647667 h 7113166"/>
              <a:gd name="connsiteX23" fmla="*/ 1723179 w 7614399"/>
              <a:gd name="connsiteY23" fmla="*/ 2682300 h 7113166"/>
              <a:gd name="connsiteX24" fmla="*/ 731244 w 7614399"/>
              <a:gd name="connsiteY24" fmla="*/ 2857687 h 7113166"/>
              <a:gd name="connsiteX25" fmla="*/ 69214 w 7614399"/>
              <a:gd name="connsiteY25" fmla="*/ 3290160 h 7113166"/>
              <a:gd name="connsiteX26" fmla="*/ 190875 w 7614399"/>
              <a:gd name="connsiteY26" fmla="*/ 4068966 h 7113166"/>
              <a:gd name="connsiteX27" fmla="*/ 231280 w 7614399"/>
              <a:gd name="connsiteY27" fmla="*/ 4124024 h 7113166"/>
              <a:gd name="connsiteX28" fmla="*/ 11048 w 7614399"/>
              <a:gd name="connsiteY28" fmla="*/ 4666613 h 7113166"/>
              <a:gd name="connsiteX29" fmla="*/ 398231 w 7614399"/>
              <a:gd name="connsiteY29" fmla="*/ 5177233 h 7113166"/>
              <a:gd name="connsiteX30" fmla="*/ 290779 w 7614399"/>
              <a:gd name="connsiteY30" fmla="*/ 5807737 h 7113166"/>
              <a:gd name="connsiteX31" fmla="*/ 698387 w 7614399"/>
              <a:gd name="connsiteY31" fmla="*/ 6136311 h 7113166"/>
              <a:gd name="connsiteX32" fmla="*/ 732132 w 7614399"/>
              <a:gd name="connsiteY32" fmla="*/ 6712201 h 7113166"/>
              <a:gd name="connsiteX33" fmla="*/ 1508718 w 7614399"/>
              <a:gd name="connsiteY33" fmla="*/ 7110928 h 7113166"/>
              <a:gd name="connsiteX34" fmla="*/ 1875477 w 7614399"/>
              <a:gd name="connsiteY34" fmla="*/ 7102936 h 7113166"/>
              <a:gd name="connsiteX35" fmla="*/ 4869485 w 7614399"/>
              <a:gd name="connsiteY35" fmla="*/ 7102936 h 7113166"/>
              <a:gd name="connsiteX36" fmla="*/ 5079505 w 7614399"/>
              <a:gd name="connsiteY36" fmla="*/ 7102936 h 7113166"/>
              <a:gd name="connsiteX37" fmla="*/ 5307730 w 7614399"/>
              <a:gd name="connsiteY37" fmla="*/ 7016797 h 7113166"/>
              <a:gd name="connsiteX38" fmla="*/ 5598117 w 7614399"/>
              <a:gd name="connsiteY38" fmla="*/ 6883592 h 7113166"/>
              <a:gd name="connsiteX39" fmla="*/ 5821458 w 7614399"/>
              <a:gd name="connsiteY39" fmla="*/ 7058535 h 7113166"/>
              <a:gd name="connsiteX40" fmla="*/ 6065224 w 7614399"/>
              <a:gd name="connsiteY40" fmla="*/ 7084731 h 7113166"/>
              <a:gd name="connsiteX41" fmla="*/ 6358719 w 7614399"/>
              <a:gd name="connsiteY41" fmla="*/ 7084731 h 7113166"/>
              <a:gd name="connsiteX42" fmla="*/ 7057158 w 7614399"/>
              <a:gd name="connsiteY42" fmla="*/ 7084731 h 7113166"/>
              <a:gd name="connsiteX43" fmla="*/ 7585983 w 7614399"/>
              <a:gd name="connsiteY43" fmla="*/ 6703321 h 7113166"/>
              <a:gd name="connsiteX44" fmla="*/ 7614400 w 7614399"/>
              <a:gd name="connsiteY44" fmla="*/ 6477760 h 7113166"/>
              <a:gd name="connsiteX45" fmla="*/ 7614400 w 7614399"/>
              <a:gd name="connsiteY45" fmla="*/ 3548134 h 7113166"/>
              <a:gd name="connsiteX46" fmla="*/ 7614400 w 7614399"/>
              <a:gd name="connsiteY46" fmla="*/ 3411821 h 7113166"/>
              <a:gd name="connsiteX47" fmla="*/ 7401272 w 7614399"/>
              <a:gd name="connsiteY47" fmla="*/ 2966915 h 7113166"/>
              <a:gd name="connsiteX48" fmla="*/ 5623426 w 7614399"/>
              <a:gd name="connsiteY48" fmla="*/ 3058827 h 7113166"/>
              <a:gd name="connsiteX49" fmla="*/ 5615434 w 7614399"/>
              <a:gd name="connsiteY49" fmla="*/ 3069039 h 7113166"/>
              <a:gd name="connsiteX50" fmla="*/ 5623426 w 7614399"/>
              <a:gd name="connsiteY50" fmla="*/ 3058827 h 7113166"/>
              <a:gd name="connsiteX51" fmla="*/ 7448337 w 7614399"/>
              <a:gd name="connsiteY51" fmla="*/ 3485971 h 7113166"/>
              <a:gd name="connsiteX52" fmla="*/ 7448337 w 7614399"/>
              <a:gd name="connsiteY52" fmla="*/ 6358319 h 7113166"/>
              <a:gd name="connsiteX53" fmla="*/ 7448337 w 7614399"/>
              <a:gd name="connsiteY53" fmla="*/ 6508841 h 7113166"/>
              <a:gd name="connsiteX54" fmla="*/ 7322237 w 7614399"/>
              <a:gd name="connsiteY54" fmla="*/ 6815657 h 7113166"/>
              <a:gd name="connsiteX55" fmla="*/ 6985671 w 7614399"/>
              <a:gd name="connsiteY55" fmla="*/ 6918669 h 7113166"/>
              <a:gd name="connsiteX56" fmla="*/ 6206421 w 7614399"/>
              <a:gd name="connsiteY56" fmla="*/ 6918669 h 7113166"/>
              <a:gd name="connsiteX57" fmla="*/ 5938235 w 7614399"/>
              <a:gd name="connsiteY57" fmla="*/ 6913785 h 7113166"/>
              <a:gd name="connsiteX58" fmla="*/ 5704238 w 7614399"/>
              <a:gd name="connsiteY58" fmla="*/ 6735734 h 7113166"/>
              <a:gd name="connsiteX59" fmla="*/ 5590125 w 7614399"/>
              <a:gd name="connsiteY59" fmla="*/ 6705985 h 7113166"/>
              <a:gd name="connsiteX60" fmla="*/ 5120355 w 7614399"/>
              <a:gd name="connsiteY60" fmla="*/ 6921777 h 7113166"/>
              <a:gd name="connsiteX61" fmla="*/ 4952960 w 7614399"/>
              <a:gd name="connsiteY61" fmla="*/ 6937762 h 7113166"/>
              <a:gd name="connsiteX62" fmla="*/ 2541058 w 7614399"/>
              <a:gd name="connsiteY62" fmla="*/ 6937762 h 7113166"/>
              <a:gd name="connsiteX63" fmla="*/ 1767580 w 7614399"/>
              <a:gd name="connsiteY63" fmla="*/ 6937762 h 7113166"/>
              <a:gd name="connsiteX64" fmla="*/ 1470089 w 7614399"/>
              <a:gd name="connsiteY64" fmla="*/ 6942646 h 7113166"/>
              <a:gd name="connsiteX65" fmla="*/ 1063369 w 7614399"/>
              <a:gd name="connsiteY65" fmla="*/ 6805444 h 7113166"/>
              <a:gd name="connsiteX66" fmla="*/ 816051 w 7614399"/>
              <a:gd name="connsiteY66" fmla="*/ 6273068 h 7113166"/>
              <a:gd name="connsiteX67" fmla="*/ 896862 w 7614399"/>
              <a:gd name="connsiteY67" fmla="*/ 6141195 h 7113166"/>
              <a:gd name="connsiteX68" fmla="*/ 837808 w 7614399"/>
              <a:gd name="connsiteY68" fmla="*/ 5999109 h 7113166"/>
              <a:gd name="connsiteX69" fmla="*/ 440857 w 7614399"/>
              <a:gd name="connsiteY69" fmla="*/ 5737139 h 7113166"/>
              <a:gd name="connsiteX70" fmla="*/ 593599 w 7614399"/>
              <a:gd name="connsiteY70" fmla="*/ 5210978 h 7113166"/>
              <a:gd name="connsiteX71" fmla="*/ 556745 w 7614399"/>
              <a:gd name="connsiteY71" fmla="*/ 5072001 h 7113166"/>
              <a:gd name="connsiteX72" fmla="*/ 176222 w 7614399"/>
              <a:gd name="connsiteY72" fmla="*/ 4657733 h 7113166"/>
              <a:gd name="connsiteX73" fmla="*/ 387131 w 7614399"/>
              <a:gd name="connsiteY73" fmla="*/ 4210164 h 7113166"/>
              <a:gd name="connsiteX74" fmla="*/ 404003 w 7614399"/>
              <a:gd name="connsiteY74" fmla="*/ 4079623 h 7113166"/>
              <a:gd name="connsiteX75" fmla="*/ 259254 w 7614399"/>
              <a:gd name="connsiteY75" fmla="*/ 3868714 h 7113166"/>
              <a:gd name="connsiteX76" fmla="*/ 181995 w 7614399"/>
              <a:gd name="connsiteY76" fmla="*/ 3686667 h 7113166"/>
              <a:gd name="connsiteX77" fmla="*/ 172226 w 7614399"/>
              <a:gd name="connsiteY77" fmla="*/ 3644930 h 7113166"/>
              <a:gd name="connsiteX78" fmla="*/ 168230 w 7614399"/>
              <a:gd name="connsiteY78" fmla="*/ 3622729 h 7113166"/>
              <a:gd name="connsiteX79" fmla="*/ 167342 w 7614399"/>
              <a:gd name="connsiteY79" fmla="*/ 3616956 h 7113166"/>
              <a:gd name="connsiteX80" fmla="*/ 167342 w 7614399"/>
              <a:gd name="connsiteY80" fmla="*/ 3613848 h 7113166"/>
              <a:gd name="connsiteX81" fmla="*/ 165122 w 7614399"/>
              <a:gd name="connsiteY81" fmla="*/ 3530817 h 7113166"/>
              <a:gd name="connsiteX82" fmla="*/ 166454 w 7614399"/>
              <a:gd name="connsiteY82" fmla="*/ 3513944 h 7113166"/>
              <a:gd name="connsiteX83" fmla="*/ 166454 w 7614399"/>
              <a:gd name="connsiteY83" fmla="*/ 3510836 h 7113166"/>
              <a:gd name="connsiteX84" fmla="*/ 166454 w 7614399"/>
              <a:gd name="connsiteY84" fmla="*/ 3510836 h 7113166"/>
              <a:gd name="connsiteX85" fmla="*/ 174890 w 7614399"/>
              <a:gd name="connsiteY85" fmla="*/ 3469987 h 7113166"/>
              <a:gd name="connsiteX86" fmla="*/ 185103 w 7614399"/>
              <a:gd name="connsiteY86" fmla="*/ 3435798 h 7113166"/>
              <a:gd name="connsiteX87" fmla="*/ 191763 w 7614399"/>
              <a:gd name="connsiteY87" fmla="*/ 3418037 h 7113166"/>
              <a:gd name="connsiteX88" fmla="*/ 192207 w 7614399"/>
              <a:gd name="connsiteY88" fmla="*/ 3416261 h 7113166"/>
              <a:gd name="connsiteX89" fmla="*/ 193983 w 7614399"/>
              <a:gd name="connsiteY89" fmla="*/ 3412708 h 7113166"/>
              <a:gd name="connsiteX90" fmla="*/ 231724 w 7614399"/>
              <a:gd name="connsiteY90" fmla="*/ 3345662 h 7113166"/>
              <a:gd name="connsiteX91" fmla="*/ 241493 w 7614399"/>
              <a:gd name="connsiteY91" fmla="*/ 3331897 h 7113166"/>
              <a:gd name="connsiteX92" fmla="*/ 243713 w 7614399"/>
              <a:gd name="connsiteY92" fmla="*/ 3328789 h 7113166"/>
              <a:gd name="connsiteX93" fmla="*/ 243713 w 7614399"/>
              <a:gd name="connsiteY93" fmla="*/ 3328789 h 7113166"/>
              <a:gd name="connsiteX94" fmla="*/ 271686 w 7614399"/>
              <a:gd name="connsiteY94" fmla="*/ 3296376 h 7113166"/>
              <a:gd name="connsiteX95" fmla="*/ 331628 w 7614399"/>
              <a:gd name="connsiteY95" fmla="*/ 3239098 h 7113166"/>
              <a:gd name="connsiteX96" fmla="*/ 345837 w 7614399"/>
              <a:gd name="connsiteY96" fmla="*/ 3227553 h 7113166"/>
              <a:gd name="connsiteX97" fmla="*/ 351165 w 7614399"/>
              <a:gd name="connsiteY97" fmla="*/ 3223557 h 7113166"/>
              <a:gd name="connsiteX98" fmla="*/ 389795 w 7614399"/>
              <a:gd name="connsiteY98" fmla="*/ 3196028 h 7113166"/>
              <a:gd name="connsiteX99" fmla="*/ 552305 w 7614399"/>
              <a:gd name="connsiteY99" fmla="*/ 3105004 h 7113166"/>
              <a:gd name="connsiteX100" fmla="*/ 633116 w 7614399"/>
              <a:gd name="connsiteY100" fmla="*/ 3070371 h 7113166"/>
              <a:gd name="connsiteX101" fmla="*/ 733908 w 7614399"/>
              <a:gd name="connsiteY101" fmla="*/ 3033962 h 7113166"/>
              <a:gd name="connsiteX102" fmla="*/ 1184586 w 7614399"/>
              <a:gd name="connsiteY102" fmla="*/ 2921625 h 7113166"/>
              <a:gd name="connsiteX103" fmla="*/ 1661460 w 7614399"/>
              <a:gd name="connsiteY103" fmla="*/ 2856799 h 7113166"/>
              <a:gd name="connsiteX104" fmla="*/ 2556155 w 7614399"/>
              <a:gd name="connsiteY104" fmla="*/ 2816393 h 7113166"/>
              <a:gd name="connsiteX105" fmla="*/ 3015713 w 7614399"/>
              <a:gd name="connsiteY105" fmla="*/ 2825718 h 7113166"/>
              <a:gd name="connsiteX106" fmla="*/ 3022373 w 7614399"/>
              <a:gd name="connsiteY106" fmla="*/ 2825718 h 7113166"/>
              <a:gd name="connsiteX107" fmla="*/ 3092972 w 7614399"/>
              <a:gd name="connsiteY107" fmla="*/ 2787532 h 7113166"/>
              <a:gd name="connsiteX108" fmla="*/ 3102740 w 7614399"/>
              <a:gd name="connsiteY108" fmla="*/ 2720042 h 7113166"/>
              <a:gd name="connsiteX109" fmla="*/ 3003724 w 7614399"/>
              <a:gd name="connsiteY109" fmla="*/ 971058 h 7113166"/>
              <a:gd name="connsiteX110" fmla="*/ 3195984 w 7614399"/>
              <a:gd name="connsiteY110" fmla="*/ 455110 h 7113166"/>
              <a:gd name="connsiteX111" fmla="*/ 3250598 w 7614399"/>
              <a:gd name="connsiteY111" fmla="*/ 364530 h 7113166"/>
              <a:gd name="connsiteX112" fmla="*/ 3277239 w 7614399"/>
              <a:gd name="connsiteY112" fmla="*/ 325456 h 7113166"/>
              <a:gd name="connsiteX113" fmla="*/ 3289228 w 7614399"/>
              <a:gd name="connsiteY113" fmla="*/ 309028 h 7113166"/>
              <a:gd name="connsiteX114" fmla="*/ 3291004 w 7614399"/>
              <a:gd name="connsiteY114" fmla="*/ 306364 h 7113166"/>
              <a:gd name="connsiteX115" fmla="*/ 3294112 w 7614399"/>
              <a:gd name="connsiteY115" fmla="*/ 302812 h 7113166"/>
              <a:gd name="connsiteX116" fmla="*/ 3363822 w 7614399"/>
              <a:gd name="connsiteY116" fmla="*/ 229549 h 7113166"/>
              <a:gd name="connsiteX117" fmla="*/ 3394016 w 7614399"/>
              <a:gd name="connsiteY117" fmla="*/ 209124 h 7113166"/>
              <a:gd name="connsiteX118" fmla="*/ 3417993 w 7614399"/>
              <a:gd name="connsiteY118" fmla="*/ 195803 h 7113166"/>
              <a:gd name="connsiteX119" fmla="*/ 3428649 w 7614399"/>
              <a:gd name="connsiteY119" fmla="*/ 190475 h 7113166"/>
              <a:gd name="connsiteX120" fmla="*/ 3429981 w 7614399"/>
              <a:gd name="connsiteY120" fmla="*/ 190031 h 7113166"/>
              <a:gd name="connsiteX121" fmla="*/ 3524113 w 7614399"/>
              <a:gd name="connsiteY121" fmla="*/ 168274 h 7113166"/>
              <a:gd name="connsiteX122" fmla="*/ 3578283 w 7614399"/>
              <a:gd name="connsiteY122" fmla="*/ 167830 h 7113166"/>
              <a:gd name="connsiteX123" fmla="*/ 3607144 w 7614399"/>
              <a:gd name="connsiteY123" fmla="*/ 170050 h 7113166"/>
              <a:gd name="connsiteX124" fmla="*/ 3616024 w 7614399"/>
              <a:gd name="connsiteY124" fmla="*/ 170938 h 7113166"/>
              <a:gd name="connsiteX125" fmla="*/ 3857126 w 7614399"/>
              <a:gd name="connsiteY125" fmla="*/ 253970 h 7113166"/>
              <a:gd name="connsiteX126" fmla="*/ 3864230 w 7614399"/>
              <a:gd name="connsiteY126" fmla="*/ 1385326 h 7113166"/>
              <a:gd name="connsiteX127" fmla="*/ 3920176 w 7614399"/>
              <a:gd name="connsiteY127" fmla="*/ 1544284 h 7113166"/>
              <a:gd name="connsiteX128" fmla="*/ 4060929 w 7614399"/>
              <a:gd name="connsiteY128" fmla="*/ 1810250 h 7113166"/>
              <a:gd name="connsiteX129" fmla="*/ 4408151 w 7614399"/>
              <a:gd name="connsiteY129" fmla="*/ 2278244 h 7113166"/>
              <a:gd name="connsiteX130" fmla="*/ 5156764 w 7614399"/>
              <a:gd name="connsiteY130" fmla="*/ 2932282 h 7113166"/>
              <a:gd name="connsiteX131" fmla="*/ 5617210 w 7614399"/>
              <a:gd name="connsiteY131" fmla="*/ 3211125 h 7113166"/>
              <a:gd name="connsiteX132" fmla="*/ 5701129 w 7614399"/>
              <a:gd name="connsiteY132" fmla="*/ 3211125 h 7113166"/>
              <a:gd name="connsiteX133" fmla="*/ 5805917 w 7614399"/>
              <a:gd name="connsiteY133" fmla="*/ 3107225 h 7113166"/>
              <a:gd name="connsiteX134" fmla="*/ 5951111 w 7614399"/>
              <a:gd name="connsiteY134" fmla="*/ 3029966 h 7113166"/>
              <a:gd name="connsiteX135" fmla="*/ 6084760 w 7614399"/>
              <a:gd name="connsiteY135" fmla="*/ 3015313 h 7113166"/>
              <a:gd name="connsiteX136" fmla="*/ 6405341 w 7614399"/>
              <a:gd name="connsiteY136" fmla="*/ 3015313 h 7113166"/>
              <a:gd name="connsiteX137" fmla="*/ 7057602 w 7614399"/>
              <a:gd name="connsiteY137" fmla="*/ 3015313 h 7113166"/>
              <a:gd name="connsiteX138" fmla="*/ 7447894 w 7614399"/>
              <a:gd name="connsiteY138" fmla="*/ 3404716 h 7113166"/>
              <a:gd name="connsiteX139" fmla="*/ 7447894 w 7614399"/>
              <a:gd name="connsiteY139" fmla="*/ 3487303 h 711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614399" h="7113166">
                <a:moveTo>
                  <a:pt x="7401715" y="2967359"/>
                </a:moveTo>
                <a:cubicBezTo>
                  <a:pt x="7281387" y="2872784"/>
                  <a:pt x="7142853" y="2847475"/>
                  <a:pt x="6994552" y="2847475"/>
                </a:cubicBezTo>
                <a:lnTo>
                  <a:pt x="6190436" y="2847475"/>
                </a:lnTo>
                <a:cubicBezTo>
                  <a:pt x="6081208" y="2847475"/>
                  <a:pt x="5972424" y="2842146"/>
                  <a:pt x="5868080" y="2881664"/>
                </a:cubicBezTo>
                <a:cubicBezTo>
                  <a:pt x="5812578" y="2902533"/>
                  <a:pt x="5761960" y="2930950"/>
                  <a:pt x="5715338" y="2967359"/>
                </a:cubicBezTo>
                <a:cubicBezTo>
                  <a:pt x="5690473" y="2986896"/>
                  <a:pt x="5667384" y="3007321"/>
                  <a:pt x="5646959" y="3030854"/>
                </a:cubicBezTo>
                <a:cubicBezTo>
                  <a:pt x="5646515" y="3031742"/>
                  <a:pt x="5645627" y="3032186"/>
                  <a:pt x="5645183" y="3033074"/>
                </a:cubicBezTo>
                <a:cubicBezTo>
                  <a:pt x="5566592" y="2988672"/>
                  <a:pt x="5487557" y="2946046"/>
                  <a:pt x="5410742" y="2898093"/>
                </a:cubicBezTo>
                <a:cubicBezTo>
                  <a:pt x="5200278" y="2766219"/>
                  <a:pt x="5000914" y="2617030"/>
                  <a:pt x="4816647" y="2450523"/>
                </a:cubicBezTo>
                <a:cubicBezTo>
                  <a:pt x="4581318" y="2237839"/>
                  <a:pt x="4370410" y="1997182"/>
                  <a:pt x="4206123" y="1724999"/>
                </a:cubicBezTo>
                <a:cubicBezTo>
                  <a:pt x="4161277" y="1650404"/>
                  <a:pt x="4119540" y="1574033"/>
                  <a:pt x="4082242" y="1495442"/>
                </a:cubicBezTo>
                <a:cubicBezTo>
                  <a:pt x="4067590" y="1465249"/>
                  <a:pt x="4042281" y="1416851"/>
                  <a:pt x="4033844" y="1394650"/>
                </a:cubicBezTo>
                <a:cubicBezTo>
                  <a:pt x="4033844" y="1393318"/>
                  <a:pt x="4032512" y="1389766"/>
                  <a:pt x="4031624" y="1386658"/>
                </a:cubicBezTo>
                <a:cubicBezTo>
                  <a:pt x="4022300" y="1328491"/>
                  <a:pt x="4030736" y="1261445"/>
                  <a:pt x="4030292" y="1202391"/>
                </a:cubicBezTo>
                <a:cubicBezTo>
                  <a:pt x="4028960" y="975942"/>
                  <a:pt x="4027628" y="749937"/>
                  <a:pt x="4026296" y="523488"/>
                </a:cubicBezTo>
                <a:cubicBezTo>
                  <a:pt x="4025852" y="437793"/>
                  <a:pt x="4025408" y="352542"/>
                  <a:pt x="4024520" y="266846"/>
                </a:cubicBezTo>
                <a:cubicBezTo>
                  <a:pt x="4024520" y="247753"/>
                  <a:pt x="4025408" y="228217"/>
                  <a:pt x="4024520" y="209124"/>
                </a:cubicBezTo>
                <a:cubicBezTo>
                  <a:pt x="4021856" y="160282"/>
                  <a:pt x="3992551" y="136749"/>
                  <a:pt x="3953921" y="114992"/>
                </a:cubicBezTo>
                <a:cubicBezTo>
                  <a:pt x="3766546" y="9760"/>
                  <a:pt x="3519672" y="-51958"/>
                  <a:pt x="3320309" y="58158"/>
                </a:cubicBezTo>
                <a:cubicBezTo>
                  <a:pt x="3163126" y="145185"/>
                  <a:pt x="3063223" y="332117"/>
                  <a:pt x="2991292" y="489743"/>
                </a:cubicBezTo>
                <a:cubicBezTo>
                  <a:pt x="2716001" y="1093606"/>
                  <a:pt x="2716445" y="1795154"/>
                  <a:pt x="2856311" y="2433650"/>
                </a:cubicBezTo>
                <a:cubicBezTo>
                  <a:pt x="2872295" y="2507357"/>
                  <a:pt x="2891388" y="2580620"/>
                  <a:pt x="2911369" y="2653439"/>
                </a:cubicBezTo>
                <a:cubicBezTo>
                  <a:pt x="2815461" y="2650331"/>
                  <a:pt x="2719553" y="2648111"/>
                  <a:pt x="2624090" y="2647667"/>
                </a:cubicBezTo>
                <a:cubicBezTo>
                  <a:pt x="2323490" y="2646335"/>
                  <a:pt x="2022446" y="2656103"/>
                  <a:pt x="1723179" y="2682300"/>
                </a:cubicBezTo>
                <a:cubicBezTo>
                  <a:pt x="1389722" y="2711605"/>
                  <a:pt x="1051824" y="2756451"/>
                  <a:pt x="731244" y="2857687"/>
                </a:cubicBezTo>
                <a:cubicBezTo>
                  <a:pt x="484814" y="2935390"/>
                  <a:pt x="204195" y="3055275"/>
                  <a:pt x="69214" y="3290160"/>
                </a:cubicBezTo>
                <a:cubicBezTo>
                  <a:pt x="-79088" y="3548578"/>
                  <a:pt x="34137" y="3844293"/>
                  <a:pt x="190875" y="4068966"/>
                </a:cubicBezTo>
                <a:cubicBezTo>
                  <a:pt x="203751" y="4087615"/>
                  <a:pt x="217516" y="4105819"/>
                  <a:pt x="231280" y="4124024"/>
                </a:cubicBezTo>
                <a:cubicBezTo>
                  <a:pt x="81203" y="4263002"/>
                  <a:pt x="-14705" y="4456593"/>
                  <a:pt x="11048" y="4666613"/>
                </a:cubicBezTo>
                <a:cubicBezTo>
                  <a:pt x="39909" y="4901942"/>
                  <a:pt x="199755" y="5070669"/>
                  <a:pt x="398231" y="5177233"/>
                </a:cubicBezTo>
                <a:cubicBezTo>
                  <a:pt x="253925" y="5357060"/>
                  <a:pt x="182883" y="5584841"/>
                  <a:pt x="290779" y="5807737"/>
                </a:cubicBezTo>
                <a:cubicBezTo>
                  <a:pt x="370258" y="5971580"/>
                  <a:pt x="526108" y="6085248"/>
                  <a:pt x="698387" y="6136311"/>
                </a:cubicBezTo>
                <a:cubicBezTo>
                  <a:pt x="601147" y="6316581"/>
                  <a:pt x="610471" y="6531930"/>
                  <a:pt x="732132" y="6712201"/>
                </a:cubicBezTo>
                <a:cubicBezTo>
                  <a:pt x="903967" y="6966623"/>
                  <a:pt x="1210783" y="7091836"/>
                  <a:pt x="1508718" y="7110928"/>
                </a:cubicBezTo>
                <a:cubicBezTo>
                  <a:pt x="1630379" y="7118921"/>
                  <a:pt x="1753372" y="7102936"/>
                  <a:pt x="1875477" y="7102936"/>
                </a:cubicBezTo>
                <a:lnTo>
                  <a:pt x="4869485" y="7102936"/>
                </a:lnTo>
                <a:cubicBezTo>
                  <a:pt x="4939196" y="7102936"/>
                  <a:pt x="5009795" y="7106044"/>
                  <a:pt x="5079505" y="7102936"/>
                </a:cubicBezTo>
                <a:cubicBezTo>
                  <a:pt x="5156764" y="7099384"/>
                  <a:pt x="5238019" y="7048766"/>
                  <a:pt x="5307730" y="7016797"/>
                </a:cubicBezTo>
                <a:cubicBezTo>
                  <a:pt x="5404526" y="6972395"/>
                  <a:pt x="5501322" y="6927993"/>
                  <a:pt x="5598117" y="6883592"/>
                </a:cubicBezTo>
                <a:cubicBezTo>
                  <a:pt x="5652288" y="6963959"/>
                  <a:pt x="5725995" y="7028341"/>
                  <a:pt x="5821458" y="7058535"/>
                </a:cubicBezTo>
                <a:cubicBezTo>
                  <a:pt x="5899605" y="7083399"/>
                  <a:pt x="5983969" y="7084731"/>
                  <a:pt x="6065224" y="7084731"/>
                </a:cubicBezTo>
                <a:cubicBezTo>
                  <a:pt x="6162907" y="7084731"/>
                  <a:pt x="6261035" y="7084731"/>
                  <a:pt x="6358719" y="7084731"/>
                </a:cubicBezTo>
                <a:cubicBezTo>
                  <a:pt x="6591384" y="7084731"/>
                  <a:pt x="6824493" y="7087839"/>
                  <a:pt x="7057158" y="7084731"/>
                </a:cubicBezTo>
                <a:cubicBezTo>
                  <a:pt x="7296484" y="7081179"/>
                  <a:pt x="7508280" y="6930214"/>
                  <a:pt x="7585983" y="6703321"/>
                </a:cubicBezTo>
                <a:cubicBezTo>
                  <a:pt x="7611292" y="6630058"/>
                  <a:pt x="7614400" y="6554131"/>
                  <a:pt x="7614400" y="6477760"/>
                </a:cubicBezTo>
                <a:lnTo>
                  <a:pt x="7614400" y="3548134"/>
                </a:lnTo>
                <a:cubicBezTo>
                  <a:pt x="7614400" y="3502844"/>
                  <a:pt x="7614400" y="3457554"/>
                  <a:pt x="7614400" y="3411821"/>
                </a:cubicBezTo>
                <a:cubicBezTo>
                  <a:pt x="7613512" y="3238210"/>
                  <a:pt x="7538917" y="3074368"/>
                  <a:pt x="7401272" y="2966915"/>
                </a:cubicBezTo>
                <a:close/>
                <a:moveTo>
                  <a:pt x="5623426" y="3058827"/>
                </a:moveTo>
                <a:cubicBezTo>
                  <a:pt x="5620762" y="3062379"/>
                  <a:pt x="5618098" y="3065487"/>
                  <a:pt x="5615434" y="3069039"/>
                </a:cubicBezTo>
                <a:cubicBezTo>
                  <a:pt x="5618986" y="3064155"/>
                  <a:pt x="5621206" y="3061047"/>
                  <a:pt x="5623426" y="3058827"/>
                </a:cubicBezTo>
                <a:close/>
                <a:moveTo>
                  <a:pt x="7448337" y="3485971"/>
                </a:moveTo>
                <a:lnTo>
                  <a:pt x="7448337" y="6358319"/>
                </a:lnTo>
                <a:cubicBezTo>
                  <a:pt x="7448337" y="6408493"/>
                  <a:pt x="7448337" y="6458667"/>
                  <a:pt x="7448337" y="6508841"/>
                </a:cubicBezTo>
                <a:cubicBezTo>
                  <a:pt x="7448337" y="6626505"/>
                  <a:pt x="7409708" y="6733957"/>
                  <a:pt x="7322237" y="6815657"/>
                </a:cubicBezTo>
                <a:cubicBezTo>
                  <a:pt x="7226329" y="6905348"/>
                  <a:pt x="7109552" y="6918669"/>
                  <a:pt x="6985671" y="6918669"/>
                </a:cubicBezTo>
                <a:lnTo>
                  <a:pt x="6206421" y="6918669"/>
                </a:lnTo>
                <a:cubicBezTo>
                  <a:pt x="6118061" y="6918669"/>
                  <a:pt x="6025706" y="6923997"/>
                  <a:pt x="5938235" y="6913785"/>
                </a:cubicBezTo>
                <a:cubicBezTo>
                  <a:pt x="5824122" y="6900464"/>
                  <a:pt x="5755299" y="6836082"/>
                  <a:pt x="5704238" y="6735734"/>
                </a:cubicBezTo>
                <a:cubicBezTo>
                  <a:pt x="5682481" y="6692664"/>
                  <a:pt x="5629199" y="6688224"/>
                  <a:pt x="5590125" y="6705985"/>
                </a:cubicBezTo>
                <a:cubicBezTo>
                  <a:pt x="5433387" y="6777915"/>
                  <a:pt x="5277093" y="6849846"/>
                  <a:pt x="5120355" y="6921777"/>
                </a:cubicBezTo>
                <a:cubicBezTo>
                  <a:pt x="5067517" y="6946198"/>
                  <a:pt x="5010682" y="6937762"/>
                  <a:pt x="4952960" y="6937762"/>
                </a:cubicBezTo>
                <a:lnTo>
                  <a:pt x="2541058" y="6937762"/>
                </a:lnTo>
                <a:cubicBezTo>
                  <a:pt x="2283528" y="6937762"/>
                  <a:pt x="2024666" y="6929325"/>
                  <a:pt x="1767580" y="6937762"/>
                </a:cubicBezTo>
                <a:cubicBezTo>
                  <a:pt x="1667232" y="6941314"/>
                  <a:pt x="1570881" y="6952414"/>
                  <a:pt x="1470089" y="6942646"/>
                </a:cubicBezTo>
                <a:cubicBezTo>
                  <a:pt x="1326671" y="6928437"/>
                  <a:pt x="1185030" y="6882703"/>
                  <a:pt x="1063369" y="6805444"/>
                </a:cubicBezTo>
                <a:cubicBezTo>
                  <a:pt x="881766" y="6690000"/>
                  <a:pt x="743676" y="6480424"/>
                  <a:pt x="816051" y="6273068"/>
                </a:cubicBezTo>
                <a:cubicBezTo>
                  <a:pt x="832480" y="6225558"/>
                  <a:pt x="862229" y="6179824"/>
                  <a:pt x="896862" y="6141195"/>
                </a:cubicBezTo>
                <a:cubicBezTo>
                  <a:pt x="947480" y="6084361"/>
                  <a:pt x="910183" y="6006213"/>
                  <a:pt x="837808" y="5999109"/>
                </a:cubicBezTo>
                <a:cubicBezTo>
                  <a:pt x="674854" y="5983125"/>
                  <a:pt x="516340" y="5883221"/>
                  <a:pt x="440857" y="5737139"/>
                </a:cubicBezTo>
                <a:cubicBezTo>
                  <a:pt x="341397" y="5544880"/>
                  <a:pt x="455065" y="5347292"/>
                  <a:pt x="593599" y="5210978"/>
                </a:cubicBezTo>
                <a:cubicBezTo>
                  <a:pt x="641996" y="5163469"/>
                  <a:pt x="612691" y="5094202"/>
                  <a:pt x="556745" y="5072001"/>
                </a:cubicBezTo>
                <a:cubicBezTo>
                  <a:pt x="376918" y="5000514"/>
                  <a:pt x="203307" y="4860649"/>
                  <a:pt x="176222" y="4657733"/>
                </a:cubicBezTo>
                <a:cubicBezTo>
                  <a:pt x="152689" y="4481902"/>
                  <a:pt x="248153" y="4312288"/>
                  <a:pt x="387131" y="4210164"/>
                </a:cubicBezTo>
                <a:cubicBezTo>
                  <a:pt x="433308" y="4175974"/>
                  <a:pt x="439969" y="4124024"/>
                  <a:pt x="404003" y="4079623"/>
                </a:cubicBezTo>
                <a:cubicBezTo>
                  <a:pt x="351609" y="4014352"/>
                  <a:pt x="301435" y="3943309"/>
                  <a:pt x="259254" y="3868714"/>
                </a:cubicBezTo>
                <a:cubicBezTo>
                  <a:pt x="220180" y="3799004"/>
                  <a:pt x="202419" y="3760818"/>
                  <a:pt x="181995" y="3686667"/>
                </a:cubicBezTo>
                <a:cubicBezTo>
                  <a:pt x="177998" y="3672903"/>
                  <a:pt x="174890" y="3658694"/>
                  <a:pt x="172226" y="3644930"/>
                </a:cubicBezTo>
                <a:cubicBezTo>
                  <a:pt x="170894" y="3637381"/>
                  <a:pt x="169562" y="3630277"/>
                  <a:pt x="168230" y="3622729"/>
                </a:cubicBezTo>
                <a:cubicBezTo>
                  <a:pt x="167786" y="3620064"/>
                  <a:pt x="167342" y="3618732"/>
                  <a:pt x="167342" y="3616956"/>
                </a:cubicBezTo>
                <a:cubicBezTo>
                  <a:pt x="167342" y="3616956"/>
                  <a:pt x="167342" y="3615624"/>
                  <a:pt x="167342" y="3613848"/>
                </a:cubicBezTo>
                <a:cubicBezTo>
                  <a:pt x="165122" y="3586319"/>
                  <a:pt x="163346" y="3558790"/>
                  <a:pt x="165122" y="3530817"/>
                </a:cubicBezTo>
                <a:cubicBezTo>
                  <a:pt x="165122" y="3525045"/>
                  <a:pt x="166010" y="3519273"/>
                  <a:pt x="166454" y="3513944"/>
                </a:cubicBezTo>
                <a:cubicBezTo>
                  <a:pt x="166454" y="3512612"/>
                  <a:pt x="166454" y="3511724"/>
                  <a:pt x="166454" y="3510836"/>
                </a:cubicBezTo>
                <a:cubicBezTo>
                  <a:pt x="166454" y="3510836"/>
                  <a:pt x="166454" y="3510836"/>
                  <a:pt x="166454" y="3510836"/>
                </a:cubicBezTo>
                <a:cubicBezTo>
                  <a:pt x="168674" y="3497072"/>
                  <a:pt x="171338" y="3483751"/>
                  <a:pt x="174890" y="3469987"/>
                </a:cubicBezTo>
                <a:cubicBezTo>
                  <a:pt x="177998" y="3458442"/>
                  <a:pt x="181106" y="3446898"/>
                  <a:pt x="185103" y="3435798"/>
                </a:cubicBezTo>
                <a:cubicBezTo>
                  <a:pt x="187323" y="3429581"/>
                  <a:pt x="189543" y="3423809"/>
                  <a:pt x="191763" y="3418037"/>
                </a:cubicBezTo>
                <a:cubicBezTo>
                  <a:pt x="191763" y="3417149"/>
                  <a:pt x="192207" y="3416705"/>
                  <a:pt x="192207" y="3416261"/>
                </a:cubicBezTo>
                <a:cubicBezTo>
                  <a:pt x="192651" y="3415373"/>
                  <a:pt x="193095" y="3414485"/>
                  <a:pt x="193983" y="3412708"/>
                </a:cubicBezTo>
                <a:cubicBezTo>
                  <a:pt x="205527" y="3389620"/>
                  <a:pt x="217516" y="3367419"/>
                  <a:pt x="231724" y="3345662"/>
                </a:cubicBezTo>
                <a:cubicBezTo>
                  <a:pt x="234833" y="3341222"/>
                  <a:pt x="237941" y="3336337"/>
                  <a:pt x="241493" y="3331897"/>
                </a:cubicBezTo>
                <a:cubicBezTo>
                  <a:pt x="242381" y="3330565"/>
                  <a:pt x="243269" y="3329677"/>
                  <a:pt x="243713" y="3328789"/>
                </a:cubicBezTo>
                <a:cubicBezTo>
                  <a:pt x="243713" y="3328789"/>
                  <a:pt x="243713" y="3328789"/>
                  <a:pt x="243713" y="3328789"/>
                </a:cubicBezTo>
                <a:cubicBezTo>
                  <a:pt x="252593" y="3317689"/>
                  <a:pt x="261918" y="3306588"/>
                  <a:pt x="271686" y="3296376"/>
                </a:cubicBezTo>
                <a:cubicBezTo>
                  <a:pt x="290335" y="3275951"/>
                  <a:pt x="310760" y="3256858"/>
                  <a:pt x="331628" y="3239098"/>
                </a:cubicBezTo>
                <a:cubicBezTo>
                  <a:pt x="336513" y="3235102"/>
                  <a:pt x="340953" y="3231106"/>
                  <a:pt x="345837" y="3227553"/>
                </a:cubicBezTo>
                <a:cubicBezTo>
                  <a:pt x="357825" y="3217785"/>
                  <a:pt x="350721" y="3223557"/>
                  <a:pt x="351165" y="3223557"/>
                </a:cubicBezTo>
                <a:cubicBezTo>
                  <a:pt x="364042" y="3214233"/>
                  <a:pt x="376918" y="3204908"/>
                  <a:pt x="389795" y="3196028"/>
                </a:cubicBezTo>
                <a:cubicBezTo>
                  <a:pt x="441301" y="3161395"/>
                  <a:pt x="496359" y="3131645"/>
                  <a:pt x="552305" y="3105004"/>
                </a:cubicBezTo>
                <a:cubicBezTo>
                  <a:pt x="592267" y="3086356"/>
                  <a:pt x="596263" y="3084580"/>
                  <a:pt x="633116" y="3070371"/>
                </a:cubicBezTo>
                <a:cubicBezTo>
                  <a:pt x="666417" y="3057495"/>
                  <a:pt x="699719" y="3045062"/>
                  <a:pt x="733908" y="3033962"/>
                </a:cubicBezTo>
                <a:cubicBezTo>
                  <a:pt x="880878" y="2984676"/>
                  <a:pt x="1032288" y="2949598"/>
                  <a:pt x="1184586" y="2921625"/>
                </a:cubicBezTo>
                <a:cubicBezTo>
                  <a:pt x="1351536" y="2890988"/>
                  <a:pt x="1492290" y="2873227"/>
                  <a:pt x="1661460" y="2856799"/>
                </a:cubicBezTo>
                <a:cubicBezTo>
                  <a:pt x="1958508" y="2828382"/>
                  <a:pt x="2257331" y="2816837"/>
                  <a:pt x="2556155" y="2816393"/>
                </a:cubicBezTo>
                <a:cubicBezTo>
                  <a:pt x="2709341" y="2816393"/>
                  <a:pt x="2862971" y="2827938"/>
                  <a:pt x="3015713" y="2825718"/>
                </a:cubicBezTo>
                <a:cubicBezTo>
                  <a:pt x="3017933" y="2825718"/>
                  <a:pt x="3020153" y="2825718"/>
                  <a:pt x="3022373" y="2825718"/>
                </a:cubicBezTo>
                <a:cubicBezTo>
                  <a:pt x="3057450" y="2827494"/>
                  <a:pt x="3080539" y="2811065"/>
                  <a:pt x="3092972" y="2787532"/>
                </a:cubicBezTo>
                <a:cubicBezTo>
                  <a:pt x="3105404" y="2770216"/>
                  <a:pt x="3111177" y="2747127"/>
                  <a:pt x="3102740" y="2720042"/>
                </a:cubicBezTo>
                <a:cubicBezTo>
                  <a:pt x="2934458" y="2156584"/>
                  <a:pt x="2866967" y="1548724"/>
                  <a:pt x="3003724" y="971058"/>
                </a:cubicBezTo>
                <a:cubicBezTo>
                  <a:pt x="3046350" y="790343"/>
                  <a:pt x="3106292" y="616288"/>
                  <a:pt x="3195984" y="455110"/>
                </a:cubicBezTo>
                <a:cubicBezTo>
                  <a:pt x="3212857" y="424472"/>
                  <a:pt x="3231061" y="393835"/>
                  <a:pt x="3250598" y="364530"/>
                </a:cubicBezTo>
                <a:cubicBezTo>
                  <a:pt x="3259478" y="351209"/>
                  <a:pt x="3268359" y="338333"/>
                  <a:pt x="3277239" y="325456"/>
                </a:cubicBezTo>
                <a:cubicBezTo>
                  <a:pt x="3281235" y="319684"/>
                  <a:pt x="3285231" y="314356"/>
                  <a:pt x="3289228" y="309028"/>
                </a:cubicBezTo>
                <a:cubicBezTo>
                  <a:pt x="3290115" y="307696"/>
                  <a:pt x="3290560" y="307252"/>
                  <a:pt x="3291004" y="306364"/>
                </a:cubicBezTo>
                <a:cubicBezTo>
                  <a:pt x="3291892" y="305476"/>
                  <a:pt x="3292780" y="304144"/>
                  <a:pt x="3294112" y="302812"/>
                </a:cubicBezTo>
                <a:cubicBezTo>
                  <a:pt x="3315424" y="276615"/>
                  <a:pt x="3337625" y="251306"/>
                  <a:pt x="3363822" y="229549"/>
                </a:cubicBezTo>
                <a:cubicBezTo>
                  <a:pt x="3363822" y="229549"/>
                  <a:pt x="3382915" y="215784"/>
                  <a:pt x="3394016" y="209124"/>
                </a:cubicBezTo>
                <a:cubicBezTo>
                  <a:pt x="3402008" y="204240"/>
                  <a:pt x="3410000" y="200244"/>
                  <a:pt x="3417993" y="195803"/>
                </a:cubicBezTo>
                <a:cubicBezTo>
                  <a:pt x="3421545" y="194027"/>
                  <a:pt x="3425097" y="192251"/>
                  <a:pt x="3428649" y="190475"/>
                </a:cubicBezTo>
                <a:cubicBezTo>
                  <a:pt x="3429093" y="190475"/>
                  <a:pt x="3429537" y="190475"/>
                  <a:pt x="3429981" y="190031"/>
                </a:cubicBezTo>
                <a:cubicBezTo>
                  <a:pt x="3464614" y="176711"/>
                  <a:pt x="3497916" y="169606"/>
                  <a:pt x="3524113" y="168274"/>
                </a:cubicBezTo>
                <a:cubicBezTo>
                  <a:pt x="3542317" y="167386"/>
                  <a:pt x="3560078" y="166942"/>
                  <a:pt x="3578283" y="167830"/>
                </a:cubicBezTo>
                <a:cubicBezTo>
                  <a:pt x="3588051" y="167830"/>
                  <a:pt x="3597375" y="169162"/>
                  <a:pt x="3607144" y="170050"/>
                </a:cubicBezTo>
                <a:cubicBezTo>
                  <a:pt x="3620464" y="170938"/>
                  <a:pt x="3619576" y="171382"/>
                  <a:pt x="3616024" y="170938"/>
                </a:cubicBezTo>
                <a:cubicBezTo>
                  <a:pt x="3699944" y="184259"/>
                  <a:pt x="3782531" y="212676"/>
                  <a:pt x="3857126" y="253970"/>
                </a:cubicBezTo>
                <a:cubicBezTo>
                  <a:pt x="3858458" y="630940"/>
                  <a:pt x="3851353" y="1008799"/>
                  <a:pt x="3864230" y="1385326"/>
                </a:cubicBezTo>
                <a:cubicBezTo>
                  <a:pt x="3866006" y="1440828"/>
                  <a:pt x="3897531" y="1494110"/>
                  <a:pt x="3920176" y="1544284"/>
                </a:cubicBezTo>
                <a:cubicBezTo>
                  <a:pt x="3961914" y="1635752"/>
                  <a:pt x="4008980" y="1724111"/>
                  <a:pt x="4060929" y="1810250"/>
                </a:cubicBezTo>
                <a:cubicBezTo>
                  <a:pt x="4161277" y="1976757"/>
                  <a:pt x="4278942" y="2132607"/>
                  <a:pt x="4408151" y="2278244"/>
                </a:cubicBezTo>
                <a:cubicBezTo>
                  <a:pt x="4628384" y="2526894"/>
                  <a:pt x="4884138" y="2743574"/>
                  <a:pt x="5156764" y="2932282"/>
                </a:cubicBezTo>
                <a:cubicBezTo>
                  <a:pt x="5305510" y="3034850"/>
                  <a:pt x="5461804" y="3120101"/>
                  <a:pt x="5617210" y="3211125"/>
                </a:cubicBezTo>
                <a:cubicBezTo>
                  <a:pt x="5640743" y="3224889"/>
                  <a:pt x="5678040" y="3228441"/>
                  <a:pt x="5701129" y="3211125"/>
                </a:cubicBezTo>
                <a:cubicBezTo>
                  <a:pt x="5741091" y="3180931"/>
                  <a:pt x="5767732" y="3139638"/>
                  <a:pt x="5805917" y="3107225"/>
                </a:cubicBezTo>
                <a:cubicBezTo>
                  <a:pt x="5847655" y="3071259"/>
                  <a:pt x="5897829" y="3045062"/>
                  <a:pt x="5951111" y="3029966"/>
                </a:cubicBezTo>
                <a:cubicBezTo>
                  <a:pt x="5995513" y="3017533"/>
                  <a:pt x="6039471" y="3015313"/>
                  <a:pt x="6084760" y="3015313"/>
                </a:cubicBezTo>
                <a:lnTo>
                  <a:pt x="6405341" y="3015313"/>
                </a:lnTo>
                <a:cubicBezTo>
                  <a:pt x="6622465" y="3015313"/>
                  <a:pt x="6840034" y="3012205"/>
                  <a:pt x="7057602" y="3015313"/>
                </a:cubicBezTo>
                <a:cubicBezTo>
                  <a:pt x="7272062" y="3018421"/>
                  <a:pt x="7444785" y="3190256"/>
                  <a:pt x="7447894" y="3404716"/>
                </a:cubicBezTo>
                <a:cubicBezTo>
                  <a:pt x="7447894" y="3432245"/>
                  <a:pt x="7447894" y="3459775"/>
                  <a:pt x="7447894" y="3487303"/>
                </a:cubicBezTo>
                <a:close/>
              </a:path>
            </a:pathLst>
          </a:custGeom>
          <a:solidFill>
            <a:srgbClr val="46C6D1"/>
          </a:solidFill>
          <a:ln w="44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96A0AC5-AD3D-8D9D-521D-80A5400D5320}"/>
              </a:ext>
            </a:extLst>
          </p:cNvPr>
          <p:cNvSpPr txBox="1">
            <a:spLocks/>
          </p:cNvSpPr>
          <p:nvPr/>
        </p:nvSpPr>
        <p:spPr>
          <a:xfrm>
            <a:off x="516681" y="7821039"/>
            <a:ext cx="4578460" cy="2901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46C6D1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46C6D1"/>
                </a:solidFill>
                <a:latin typeface="Arial Black" panose="020B0A04020102020204" pitchFamily="34" charset="0"/>
              </a:rPr>
              <a:t>animation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8B2AEA-9407-A3D0-4732-BCFE8328A361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1F991F-41D5-EAEE-7207-BFC2A0D5477C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8C156-9765-2E80-3A86-F52FA64B45FB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9B8975-EE26-CC16-F6E1-0BE9687F167E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675B3DB-F219-D395-017A-F6FD746DD9A8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02596502-D946-E676-3A26-0D2E68DA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8744" y="11024900"/>
            <a:ext cx="3773069" cy="35208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CAD0ECA0-3566-D8F5-E8BA-BF869F290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1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DE04A-251A-9A78-6961-B659ED25C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4E7ABC8-8708-56F8-1BDC-968432F34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24E288CE-C8C7-49CF-3A3E-03A5280AB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Graphique 2">
            <a:extLst>
              <a:ext uri="{FF2B5EF4-FFF2-40B4-BE49-F238E27FC236}">
                <a16:creationId xmlns:a16="http://schemas.microsoft.com/office/drawing/2014/main" id="{AAA9CDE4-5995-05A6-000D-8D718D7C0895}"/>
              </a:ext>
            </a:extLst>
          </p:cNvPr>
          <p:cNvSpPr/>
          <p:nvPr/>
        </p:nvSpPr>
        <p:spPr>
          <a:xfrm flipH="1">
            <a:off x="-1536970" y="4144569"/>
            <a:ext cx="7926896" cy="7405092"/>
          </a:xfrm>
          <a:custGeom>
            <a:avLst/>
            <a:gdLst>
              <a:gd name="connsiteX0" fmla="*/ 7401715 w 7614399"/>
              <a:gd name="connsiteY0" fmla="*/ 2967359 h 7113166"/>
              <a:gd name="connsiteX1" fmla="*/ 6994552 w 7614399"/>
              <a:gd name="connsiteY1" fmla="*/ 2847475 h 7113166"/>
              <a:gd name="connsiteX2" fmla="*/ 6190436 w 7614399"/>
              <a:gd name="connsiteY2" fmla="*/ 2847475 h 7113166"/>
              <a:gd name="connsiteX3" fmla="*/ 5868080 w 7614399"/>
              <a:gd name="connsiteY3" fmla="*/ 2881664 h 7113166"/>
              <a:gd name="connsiteX4" fmla="*/ 5715338 w 7614399"/>
              <a:gd name="connsiteY4" fmla="*/ 2967359 h 7113166"/>
              <a:gd name="connsiteX5" fmla="*/ 5646959 w 7614399"/>
              <a:gd name="connsiteY5" fmla="*/ 3030854 h 7113166"/>
              <a:gd name="connsiteX6" fmla="*/ 5645183 w 7614399"/>
              <a:gd name="connsiteY6" fmla="*/ 3033074 h 7113166"/>
              <a:gd name="connsiteX7" fmla="*/ 5410742 w 7614399"/>
              <a:gd name="connsiteY7" fmla="*/ 2898093 h 7113166"/>
              <a:gd name="connsiteX8" fmla="*/ 4816647 w 7614399"/>
              <a:gd name="connsiteY8" fmla="*/ 2450523 h 7113166"/>
              <a:gd name="connsiteX9" fmla="*/ 4206123 w 7614399"/>
              <a:gd name="connsiteY9" fmla="*/ 1724999 h 7113166"/>
              <a:gd name="connsiteX10" fmla="*/ 4082242 w 7614399"/>
              <a:gd name="connsiteY10" fmla="*/ 1495442 h 7113166"/>
              <a:gd name="connsiteX11" fmla="*/ 4033844 w 7614399"/>
              <a:gd name="connsiteY11" fmla="*/ 1394650 h 7113166"/>
              <a:gd name="connsiteX12" fmla="*/ 4031624 w 7614399"/>
              <a:gd name="connsiteY12" fmla="*/ 1386658 h 7113166"/>
              <a:gd name="connsiteX13" fmla="*/ 4030292 w 7614399"/>
              <a:gd name="connsiteY13" fmla="*/ 1202391 h 7113166"/>
              <a:gd name="connsiteX14" fmla="*/ 4026296 w 7614399"/>
              <a:gd name="connsiteY14" fmla="*/ 523488 h 7113166"/>
              <a:gd name="connsiteX15" fmla="*/ 4024520 w 7614399"/>
              <a:gd name="connsiteY15" fmla="*/ 266846 h 7113166"/>
              <a:gd name="connsiteX16" fmla="*/ 4024520 w 7614399"/>
              <a:gd name="connsiteY16" fmla="*/ 209124 h 7113166"/>
              <a:gd name="connsiteX17" fmla="*/ 3953921 w 7614399"/>
              <a:gd name="connsiteY17" fmla="*/ 114992 h 7113166"/>
              <a:gd name="connsiteX18" fmla="*/ 3320309 w 7614399"/>
              <a:gd name="connsiteY18" fmla="*/ 58158 h 7113166"/>
              <a:gd name="connsiteX19" fmla="*/ 2991292 w 7614399"/>
              <a:gd name="connsiteY19" fmla="*/ 489743 h 7113166"/>
              <a:gd name="connsiteX20" fmla="*/ 2856311 w 7614399"/>
              <a:gd name="connsiteY20" fmla="*/ 2433650 h 7113166"/>
              <a:gd name="connsiteX21" fmla="*/ 2911369 w 7614399"/>
              <a:gd name="connsiteY21" fmla="*/ 2653439 h 7113166"/>
              <a:gd name="connsiteX22" fmla="*/ 2624090 w 7614399"/>
              <a:gd name="connsiteY22" fmla="*/ 2647667 h 7113166"/>
              <a:gd name="connsiteX23" fmla="*/ 1723179 w 7614399"/>
              <a:gd name="connsiteY23" fmla="*/ 2682300 h 7113166"/>
              <a:gd name="connsiteX24" fmla="*/ 731244 w 7614399"/>
              <a:gd name="connsiteY24" fmla="*/ 2857687 h 7113166"/>
              <a:gd name="connsiteX25" fmla="*/ 69214 w 7614399"/>
              <a:gd name="connsiteY25" fmla="*/ 3290160 h 7113166"/>
              <a:gd name="connsiteX26" fmla="*/ 190875 w 7614399"/>
              <a:gd name="connsiteY26" fmla="*/ 4068966 h 7113166"/>
              <a:gd name="connsiteX27" fmla="*/ 231280 w 7614399"/>
              <a:gd name="connsiteY27" fmla="*/ 4124024 h 7113166"/>
              <a:gd name="connsiteX28" fmla="*/ 11048 w 7614399"/>
              <a:gd name="connsiteY28" fmla="*/ 4666613 h 7113166"/>
              <a:gd name="connsiteX29" fmla="*/ 398231 w 7614399"/>
              <a:gd name="connsiteY29" fmla="*/ 5177233 h 7113166"/>
              <a:gd name="connsiteX30" fmla="*/ 290779 w 7614399"/>
              <a:gd name="connsiteY30" fmla="*/ 5807737 h 7113166"/>
              <a:gd name="connsiteX31" fmla="*/ 698387 w 7614399"/>
              <a:gd name="connsiteY31" fmla="*/ 6136311 h 7113166"/>
              <a:gd name="connsiteX32" fmla="*/ 732132 w 7614399"/>
              <a:gd name="connsiteY32" fmla="*/ 6712201 h 7113166"/>
              <a:gd name="connsiteX33" fmla="*/ 1508718 w 7614399"/>
              <a:gd name="connsiteY33" fmla="*/ 7110928 h 7113166"/>
              <a:gd name="connsiteX34" fmla="*/ 1875477 w 7614399"/>
              <a:gd name="connsiteY34" fmla="*/ 7102936 h 7113166"/>
              <a:gd name="connsiteX35" fmla="*/ 4869485 w 7614399"/>
              <a:gd name="connsiteY35" fmla="*/ 7102936 h 7113166"/>
              <a:gd name="connsiteX36" fmla="*/ 5079505 w 7614399"/>
              <a:gd name="connsiteY36" fmla="*/ 7102936 h 7113166"/>
              <a:gd name="connsiteX37" fmla="*/ 5307730 w 7614399"/>
              <a:gd name="connsiteY37" fmla="*/ 7016797 h 7113166"/>
              <a:gd name="connsiteX38" fmla="*/ 5598117 w 7614399"/>
              <a:gd name="connsiteY38" fmla="*/ 6883592 h 7113166"/>
              <a:gd name="connsiteX39" fmla="*/ 5821458 w 7614399"/>
              <a:gd name="connsiteY39" fmla="*/ 7058535 h 7113166"/>
              <a:gd name="connsiteX40" fmla="*/ 6065224 w 7614399"/>
              <a:gd name="connsiteY40" fmla="*/ 7084731 h 7113166"/>
              <a:gd name="connsiteX41" fmla="*/ 6358719 w 7614399"/>
              <a:gd name="connsiteY41" fmla="*/ 7084731 h 7113166"/>
              <a:gd name="connsiteX42" fmla="*/ 7057158 w 7614399"/>
              <a:gd name="connsiteY42" fmla="*/ 7084731 h 7113166"/>
              <a:gd name="connsiteX43" fmla="*/ 7585983 w 7614399"/>
              <a:gd name="connsiteY43" fmla="*/ 6703321 h 7113166"/>
              <a:gd name="connsiteX44" fmla="*/ 7614400 w 7614399"/>
              <a:gd name="connsiteY44" fmla="*/ 6477760 h 7113166"/>
              <a:gd name="connsiteX45" fmla="*/ 7614400 w 7614399"/>
              <a:gd name="connsiteY45" fmla="*/ 3548134 h 7113166"/>
              <a:gd name="connsiteX46" fmla="*/ 7614400 w 7614399"/>
              <a:gd name="connsiteY46" fmla="*/ 3411821 h 7113166"/>
              <a:gd name="connsiteX47" fmla="*/ 7401272 w 7614399"/>
              <a:gd name="connsiteY47" fmla="*/ 2966915 h 7113166"/>
              <a:gd name="connsiteX48" fmla="*/ 5623426 w 7614399"/>
              <a:gd name="connsiteY48" fmla="*/ 3058827 h 7113166"/>
              <a:gd name="connsiteX49" fmla="*/ 5615434 w 7614399"/>
              <a:gd name="connsiteY49" fmla="*/ 3069039 h 7113166"/>
              <a:gd name="connsiteX50" fmla="*/ 5623426 w 7614399"/>
              <a:gd name="connsiteY50" fmla="*/ 3058827 h 7113166"/>
              <a:gd name="connsiteX51" fmla="*/ 7448337 w 7614399"/>
              <a:gd name="connsiteY51" fmla="*/ 3485971 h 7113166"/>
              <a:gd name="connsiteX52" fmla="*/ 7448337 w 7614399"/>
              <a:gd name="connsiteY52" fmla="*/ 6358319 h 7113166"/>
              <a:gd name="connsiteX53" fmla="*/ 7448337 w 7614399"/>
              <a:gd name="connsiteY53" fmla="*/ 6508841 h 7113166"/>
              <a:gd name="connsiteX54" fmla="*/ 7322237 w 7614399"/>
              <a:gd name="connsiteY54" fmla="*/ 6815657 h 7113166"/>
              <a:gd name="connsiteX55" fmla="*/ 6985671 w 7614399"/>
              <a:gd name="connsiteY55" fmla="*/ 6918669 h 7113166"/>
              <a:gd name="connsiteX56" fmla="*/ 6206421 w 7614399"/>
              <a:gd name="connsiteY56" fmla="*/ 6918669 h 7113166"/>
              <a:gd name="connsiteX57" fmla="*/ 5938235 w 7614399"/>
              <a:gd name="connsiteY57" fmla="*/ 6913785 h 7113166"/>
              <a:gd name="connsiteX58" fmla="*/ 5704238 w 7614399"/>
              <a:gd name="connsiteY58" fmla="*/ 6735734 h 7113166"/>
              <a:gd name="connsiteX59" fmla="*/ 5590125 w 7614399"/>
              <a:gd name="connsiteY59" fmla="*/ 6705985 h 7113166"/>
              <a:gd name="connsiteX60" fmla="*/ 5120355 w 7614399"/>
              <a:gd name="connsiteY60" fmla="*/ 6921777 h 7113166"/>
              <a:gd name="connsiteX61" fmla="*/ 4952960 w 7614399"/>
              <a:gd name="connsiteY61" fmla="*/ 6937762 h 7113166"/>
              <a:gd name="connsiteX62" fmla="*/ 2541058 w 7614399"/>
              <a:gd name="connsiteY62" fmla="*/ 6937762 h 7113166"/>
              <a:gd name="connsiteX63" fmla="*/ 1767580 w 7614399"/>
              <a:gd name="connsiteY63" fmla="*/ 6937762 h 7113166"/>
              <a:gd name="connsiteX64" fmla="*/ 1470089 w 7614399"/>
              <a:gd name="connsiteY64" fmla="*/ 6942646 h 7113166"/>
              <a:gd name="connsiteX65" fmla="*/ 1063369 w 7614399"/>
              <a:gd name="connsiteY65" fmla="*/ 6805444 h 7113166"/>
              <a:gd name="connsiteX66" fmla="*/ 816051 w 7614399"/>
              <a:gd name="connsiteY66" fmla="*/ 6273068 h 7113166"/>
              <a:gd name="connsiteX67" fmla="*/ 896862 w 7614399"/>
              <a:gd name="connsiteY67" fmla="*/ 6141195 h 7113166"/>
              <a:gd name="connsiteX68" fmla="*/ 837808 w 7614399"/>
              <a:gd name="connsiteY68" fmla="*/ 5999109 h 7113166"/>
              <a:gd name="connsiteX69" fmla="*/ 440857 w 7614399"/>
              <a:gd name="connsiteY69" fmla="*/ 5737139 h 7113166"/>
              <a:gd name="connsiteX70" fmla="*/ 593599 w 7614399"/>
              <a:gd name="connsiteY70" fmla="*/ 5210978 h 7113166"/>
              <a:gd name="connsiteX71" fmla="*/ 556745 w 7614399"/>
              <a:gd name="connsiteY71" fmla="*/ 5072001 h 7113166"/>
              <a:gd name="connsiteX72" fmla="*/ 176222 w 7614399"/>
              <a:gd name="connsiteY72" fmla="*/ 4657733 h 7113166"/>
              <a:gd name="connsiteX73" fmla="*/ 387131 w 7614399"/>
              <a:gd name="connsiteY73" fmla="*/ 4210164 h 7113166"/>
              <a:gd name="connsiteX74" fmla="*/ 404003 w 7614399"/>
              <a:gd name="connsiteY74" fmla="*/ 4079623 h 7113166"/>
              <a:gd name="connsiteX75" fmla="*/ 259254 w 7614399"/>
              <a:gd name="connsiteY75" fmla="*/ 3868714 h 7113166"/>
              <a:gd name="connsiteX76" fmla="*/ 181995 w 7614399"/>
              <a:gd name="connsiteY76" fmla="*/ 3686667 h 7113166"/>
              <a:gd name="connsiteX77" fmla="*/ 172226 w 7614399"/>
              <a:gd name="connsiteY77" fmla="*/ 3644930 h 7113166"/>
              <a:gd name="connsiteX78" fmla="*/ 168230 w 7614399"/>
              <a:gd name="connsiteY78" fmla="*/ 3622729 h 7113166"/>
              <a:gd name="connsiteX79" fmla="*/ 167342 w 7614399"/>
              <a:gd name="connsiteY79" fmla="*/ 3616956 h 7113166"/>
              <a:gd name="connsiteX80" fmla="*/ 167342 w 7614399"/>
              <a:gd name="connsiteY80" fmla="*/ 3613848 h 7113166"/>
              <a:gd name="connsiteX81" fmla="*/ 165122 w 7614399"/>
              <a:gd name="connsiteY81" fmla="*/ 3530817 h 7113166"/>
              <a:gd name="connsiteX82" fmla="*/ 166454 w 7614399"/>
              <a:gd name="connsiteY82" fmla="*/ 3513944 h 7113166"/>
              <a:gd name="connsiteX83" fmla="*/ 166454 w 7614399"/>
              <a:gd name="connsiteY83" fmla="*/ 3510836 h 7113166"/>
              <a:gd name="connsiteX84" fmla="*/ 166454 w 7614399"/>
              <a:gd name="connsiteY84" fmla="*/ 3510836 h 7113166"/>
              <a:gd name="connsiteX85" fmla="*/ 174890 w 7614399"/>
              <a:gd name="connsiteY85" fmla="*/ 3469987 h 7113166"/>
              <a:gd name="connsiteX86" fmla="*/ 185103 w 7614399"/>
              <a:gd name="connsiteY86" fmla="*/ 3435798 h 7113166"/>
              <a:gd name="connsiteX87" fmla="*/ 191763 w 7614399"/>
              <a:gd name="connsiteY87" fmla="*/ 3418037 h 7113166"/>
              <a:gd name="connsiteX88" fmla="*/ 192207 w 7614399"/>
              <a:gd name="connsiteY88" fmla="*/ 3416261 h 7113166"/>
              <a:gd name="connsiteX89" fmla="*/ 193983 w 7614399"/>
              <a:gd name="connsiteY89" fmla="*/ 3412708 h 7113166"/>
              <a:gd name="connsiteX90" fmla="*/ 231724 w 7614399"/>
              <a:gd name="connsiteY90" fmla="*/ 3345662 h 7113166"/>
              <a:gd name="connsiteX91" fmla="*/ 241493 w 7614399"/>
              <a:gd name="connsiteY91" fmla="*/ 3331897 h 7113166"/>
              <a:gd name="connsiteX92" fmla="*/ 243713 w 7614399"/>
              <a:gd name="connsiteY92" fmla="*/ 3328789 h 7113166"/>
              <a:gd name="connsiteX93" fmla="*/ 243713 w 7614399"/>
              <a:gd name="connsiteY93" fmla="*/ 3328789 h 7113166"/>
              <a:gd name="connsiteX94" fmla="*/ 271686 w 7614399"/>
              <a:gd name="connsiteY94" fmla="*/ 3296376 h 7113166"/>
              <a:gd name="connsiteX95" fmla="*/ 331628 w 7614399"/>
              <a:gd name="connsiteY95" fmla="*/ 3239098 h 7113166"/>
              <a:gd name="connsiteX96" fmla="*/ 345837 w 7614399"/>
              <a:gd name="connsiteY96" fmla="*/ 3227553 h 7113166"/>
              <a:gd name="connsiteX97" fmla="*/ 351165 w 7614399"/>
              <a:gd name="connsiteY97" fmla="*/ 3223557 h 7113166"/>
              <a:gd name="connsiteX98" fmla="*/ 389795 w 7614399"/>
              <a:gd name="connsiteY98" fmla="*/ 3196028 h 7113166"/>
              <a:gd name="connsiteX99" fmla="*/ 552305 w 7614399"/>
              <a:gd name="connsiteY99" fmla="*/ 3105004 h 7113166"/>
              <a:gd name="connsiteX100" fmla="*/ 633116 w 7614399"/>
              <a:gd name="connsiteY100" fmla="*/ 3070371 h 7113166"/>
              <a:gd name="connsiteX101" fmla="*/ 733908 w 7614399"/>
              <a:gd name="connsiteY101" fmla="*/ 3033962 h 7113166"/>
              <a:gd name="connsiteX102" fmla="*/ 1184586 w 7614399"/>
              <a:gd name="connsiteY102" fmla="*/ 2921625 h 7113166"/>
              <a:gd name="connsiteX103" fmla="*/ 1661460 w 7614399"/>
              <a:gd name="connsiteY103" fmla="*/ 2856799 h 7113166"/>
              <a:gd name="connsiteX104" fmla="*/ 2556155 w 7614399"/>
              <a:gd name="connsiteY104" fmla="*/ 2816393 h 7113166"/>
              <a:gd name="connsiteX105" fmla="*/ 3015713 w 7614399"/>
              <a:gd name="connsiteY105" fmla="*/ 2825718 h 7113166"/>
              <a:gd name="connsiteX106" fmla="*/ 3022373 w 7614399"/>
              <a:gd name="connsiteY106" fmla="*/ 2825718 h 7113166"/>
              <a:gd name="connsiteX107" fmla="*/ 3092972 w 7614399"/>
              <a:gd name="connsiteY107" fmla="*/ 2787532 h 7113166"/>
              <a:gd name="connsiteX108" fmla="*/ 3102740 w 7614399"/>
              <a:gd name="connsiteY108" fmla="*/ 2720042 h 7113166"/>
              <a:gd name="connsiteX109" fmla="*/ 3003724 w 7614399"/>
              <a:gd name="connsiteY109" fmla="*/ 971058 h 7113166"/>
              <a:gd name="connsiteX110" fmla="*/ 3195984 w 7614399"/>
              <a:gd name="connsiteY110" fmla="*/ 455110 h 7113166"/>
              <a:gd name="connsiteX111" fmla="*/ 3250598 w 7614399"/>
              <a:gd name="connsiteY111" fmla="*/ 364530 h 7113166"/>
              <a:gd name="connsiteX112" fmla="*/ 3277239 w 7614399"/>
              <a:gd name="connsiteY112" fmla="*/ 325456 h 7113166"/>
              <a:gd name="connsiteX113" fmla="*/ 3289228 w 7614399"/>
              <a:gd name="connsiteY113" fmla="*/ 309028 h 7113166"/>
              <a:gd name="connsiteX114" fmla="*/ 3291004 w 7614399"/>
              <a:gd name="connsiteY114" fmla="*/ 306364 h 7113166"/>
              <a:gd name="connsiteX115" fmla="*/ 3294112 w 7614399"/>
              <a:gd name="connsiteY115" fmla="*/ 302812 h 7113166"/>
              <a:gd name="connsiteX116" fmla="*/ 3363822 w 7614399"/>
              <a:gd name="connsiteY116" fmla="*/ 229549 h 7113166"/>
              <a:gd name="connsiteX117" fmla="*/ 3394016 w 7614399"/>
              <a:gd name="connsiteY117" fmla="*/ 209124 h 7113166"/>
              <a:gd name="connsiteX118" fmla="*/ 3417993 w 7614399"/>
              <a:gd name="connsiteY118" fmla="*/ 195803 h 7113166"/>
              <a:gd name="connsiteX119" fmla="*/ 3428649 w 7614399"/>
              <a:gd name="connsiteY119" fmla="*/ 190475 h 7113166"/>
              <a:gd name="connsiteX120" fmla="*/ 3429981 w 7614399"/>
              <a:gd name="connsiteY120" fmla="*/ 190031 h 7113166"/>
              <a:gd name="connsiteX121" fmla="*/ 3524113 w 7614399"/>
              <a:gd name="connsiteY121" fmla="*/ 168274 h 7113166"/>
              <a:gd name="connsiteX122" fmla="*/ 3578283 w 7614399"/>
              <a:gd name="connsiteY122" fmla="*/ 167830 h 7113166"/>
              <a:gd name="connsiteX123" fmla="*/ 3607144 w 7614399"/>
              <a:gd name="connsiteY123" fmla="*/ 170050 h 7113166"/>
              <a:gd name="connsiteX124" fmla="*/ 3616024 w 7614399"/>
              <a:gd name="connsiteY124" fmla="*/ 170938 h 7113166"/>
              <a:gd name="connsiteX125" fmla="*/ 3857126 w 7614399"/>
              <a:gd name="connsiteY125" fmla="*/ 253970 h 7113166"/>
              <a:gd name="connsiteX126" fmla="*/ 3864230 w 7614399"/>
              <a:gd name="connsiteY126" fmla="*/ 1385326 h 7113166"/>
              <a:gd name="connsiteX127" fmla="*/ 3920176 w 7614399"/>
              <a:gd name="connsiteY127" fmla="*/ 1544284 h 7113166"/>
              <a:gd name="connsiteX128" fmla="*/ 4060929 w 7614399"/>
              <a:gd name="connsiteY128" fmla="*/ 1810250 h 7113166"/>
              <a:gd name="connsiteX129" fmla="*/ 4408151 w 7614399"/>
              <a:gd name="connsiteY129" fmla="*/ 2278244 h 7113166"/>
              <a:gd name="connsiteX130" fmla="*/ 5156764 w 7614399"/>
              <a:gd name="connsiteY130" fmla="*/ 2932282 h 7113166"/>
              <a:gd name="connsiteX131" fmla="*/ 5617210 w 7614399"/>
              <a:gd name="connsiteY131" fmla="*/ 3211125 h 7113166"/>
              <a:gd name="connsiteX132" fmla="*/ 5701129 w 7614399"/>
              <a:gd name="connsiteY132" fmla="*/ 3211125 h 7113166"/>
              <a:gd name="connsiteX133" fmla="*/ 5805917 w 7614399"/>
              <a:gd name="connsiteY133" fmla="*/ 3107225 h 7113166"/>
              <a:gd name="connsiteX134" fmla="*/ 5951111 w 7614399"/>
              <a:gd name="connsiteY134" fmla="*/ 3029966 h 7113166"/>
              <a:gd name="connsiteX135" fmla="*/ 6084760 w 7614399"/>
              <a:gd name="connsiteY135" fmla="*/ 3015313 h 7113166"/>
              <a:gd name="connsiteX136" fmla="*/ 6405341 w 7614399"/>
              <a:gd name="connsiteY136" fmla="*/ 3015313 h 7113166"/>
              <a:gd name="connsiteX137" fmla="*/ 7057602 w 7614399"/>
              <a:gd name="connsiteY137" fmla="*/ 3015313 h 7113166"/>
              <a:gd name="connsiteX138" fmla="*/ 7447894 w 7614399"/>
              <a:gd name="connsiteY138" fmla="*/ 3404716 h 7113166"/>
              <a:gd name="connsiteX139" fmla="*/ 7447894 w 7614399"/>
              <a:gd name="connsiteY139" fmla="*/ 3487303 h 711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614399" h="7113166">
                <a:moveTo>
                  <a:pt x="7401715" y="2967359"/>
                </a:moveTo>
                <a:cubicBezTo>
                  <a:pt x="7281387" y="2872784"/>
                  <a:pt x="7142853" y="2847475"/>
                  <a:pt x="6994552" y="2847475"/>
                </a:cubicBezTo>
                <a:lnTo>
                  <a:pt x="6190436" y="2847475"/>
                </a:lnTo>
                <a:cubicBezTo>
                  <a:pt x="6081208" y="2847475"/>
                  <a:pt x="5972424" y="2842146"/>
                  <a:pt x="5868080" y="2881664"/>
                </a:cubicBezTo>
                <a:cubicBezTo>
                  <a:pt x="5812578" y="2902533"/>
                  <a:pt x="5761960" y="2930950"/>
                  <a:pt x="5715338" y="2967359"/>
                </a:cubicBezTo>
                <a:cubicBezTo>
                  <a:pt x="5690473" y="2986896"/>
                  <a:pt x="5667384" y="3007321"/>
                  <a:pt x="5646959" y="3030854"/>
                </a:cubicBezTo>
                <a:cubicBezTo>
                  <a:pt x="5646515" y="3031742"/>
                  <a:pt x="5645627" y="3032186"/>
                  <a:pt x="5645183" y="3033074"/>
                </a:cubicBezTo>
                <a:cubicBezTo>
                  <a:pt x="5566592" y="2988672"/>
                  <a:pt x="5487557" y="2946046"/>
                  <a:pt x="5410742" y="2898093"/>
                </a:cubicBezTo>
                <a:cubicBezTo>
                  <a:pt x="5200278" y="2766219"/>
                  <a:pt x="5000914" y="2617030"/>
                  <a:pt x="4816647" y="2450523"/>
                </a:cubicBezTo>
                <a:cubicBezTo>
                  <a:pt x="4581318" y="2237839"/>
                  <a:pt x="4370410" y="1997182"/>
                  <a:pt x="4206123" y="1724999"/>
                </a:cubicBezTo>
                <a:cubicBezTo>
                  <a:pt x="4161277" y="1650404"/>
                  <a:pt x="4119540" y="1574033"/>
                  <a:pt x="4082242" y="1495442"/>
                </a:cubicBezTo>
                <a:cubicBezTo>
                  <a:pt x="4067590" y="1465249"/>
                  <a:pt x="4042281" y="1416851"/>
                  <a:pt x="4033844" y="1394650"/>
                </a:cubicBezTo>
                <a:cubicBezTo>
                  <a:pt x="4033844" y="1393318"/>
                  <a:pt x="4032512" y="1389766"/>
                  <a:pt x="4031624" y="1386658"/>
                </a:cubicBezTo>
                <a:cubicBezTo>
                  <a:pt x="4022300" y="1328491"/>
                  <a:pt x="4030736" y="1261445"/>
                  <a:pt x="4030292" y="1202391"/>
                </a:cubicBezTo>
                <a:cubicBezTo>
                  <a:pt x="4028960" y="975942"/>
                  <a:pt x="4027628" y="749937"/>
                  <a:pt x="4026296" y="523488"/>
                </a:cubicBezTo>
                <a:cubicBezTo>
                  <a:pt x="4025852" y="437793"/>
                  <a:pt x="4025408" y="352542"/>
                  <a:pt x="4024520" y="266846"/>
                </a:cubicBezTo>
                <a:cubicBezTo>
                  <a:pt x="4024520" y="247753"/>
                  <a:pt x="4025408" y="228217"/>
                  <a:pt x="4024520" y="209124"/>
                </a:cubicBezTo>
                <a:cubicBezTo>
                  <a:pt x="4021856" y="160282"/>
                  <a:pt x="3992551" y="136749"/>
                  <a:pt x="3953921" y="114992"/>
                </a:cubicBezTo>
                <a:cubicBezTo>
                  <a:pt x="3766546" y="9760"/>
                  <a:pt x="3519672" y="-51958"/>
                  <a:pt x="3320309" y="58158"/>
                </a:cubicBezTo>
                <a:cubicBezTo>
                  <a:pt x="3163126" y="145185"/>
                  <a:pt x="3063223" y="332117"/>
                  <a:pt x="2991292" y="489743"/>
                </a:cubicBezTo>
                <a:cubicBezTo>
                  <a:pt x="2716001" y="1093606"/>
                  <a:pt x="2716445" y="1795154"/>
                  <a:pt x="2856311" y="2433650"/>
                </a:cubicBezTo>
                <a:cubicBezTo>
                  <a:pt x="2872295" y="2507357"/>
                  <a:pt x="2891388" y="2580620"/>
                  <a:pt x="2911369" y="2653439"/>
                </a:cubicBezTo>
                <a:cubicBezTo>
                  <a:pt x="2815461" y="2650331"/>
                  <a:pt x="2719553" y="2648111"/>
                  <a:pt x="2624090" y="2647667"/>
                </a:cubicBezTo>
                <a:cubicBezTo>
                  <a:pt x="2323490" y="2646335"/>
                  <a:pt x="2022446" y="2656103"/>
                  <a:pt x="1723179" y="2682300"/>
                </a:cubicBezTo>
                <a:cubicBezTo>
                  <a:pt x="1389722" y="2711605"/>
                  <a:pt x="1051824" y="2756451"/>
                  <a:pt x="731244" y="2857687"/>
                </a:cubicBezTo>
                <a:cubicBezTo>
                  <a:pt x="484814" y="2935390"/>
                  <a:pt x="204195" y="3055275"/>
                  <a:pt x="69214" y="3290160"/>
                </a:cubicBezTo>
                <a:cubicBezTo>
                  <a:pt x="-79088" y="3548578"/>
                  <a:pt x="34137" y="3844293"/>
                  <a:pt x="190875" y="4068966"/>
                </a:cubicBezTo>
                <a:cubicBezTo>
                  <a:pt x="203751" y="4087615"/>
                  <a:pt x="217516" y="4105819"/>
                  <a:pt x="231280" y="4124024"/>
                </a:cubicBezTo>
                <a:cubicBezTo>
                  <a:pt x="81203" y="4263002"/>
                  <a:pt x="-14705" y="4456593"/>
                  <a:pt x="11048" y="4666613"/>
                </a:cubicBezTo>
                <a:cubicBezTo>
                  <a:pt x="39909" y="4901942"/>
                  <a:pt x="199755" y="5070669"/>
                  <a:pt x="398231" y="5177233"/>
                </a:cubicBezTo>
                <a:cubicBezTo>
                  <a:pt x="253925" y="5357060"/>
                  <a:pt x="182883" y="5584841"/>
                  <a:pt x="290779" y="5807737"/>
                </a:cubicBezTo>
                <a:cubicBezTo>
                  <a:pt x="370258" y="5971580"/>
                  <a:pt x="526108" y="6085248"/>
                  <a:pt x="698387" y="6136311"/>
                </a:cubicBezTo>
                <a:cubicBezTo>
                  <a:pt x="601147" y="6316581"/>
                  <a:pt x="610471" y="6531930"/>
                  <a:pt x="732132" y="6712201"/>
                </a:cubicBezTo>
                <a:cubicBezTo>
                  <a:pt x="903967" y="6966623"/>
                  <a:pt x="1210783" y="7091836"/>
                  <a:pt x="1508718" y="7110928"/>
                </a:cubicBezTo>
                <a:cubicBezTo>
                  <a:pt x="1630379" y="7118921"/>
                  <a:pt x="1753372" y="7102936"/>
                  <a:pt x="1875477" y="7102936"/>
                </a:cubicBezTo>
                <a:lnTo>
                  <a:pt x="4869485" y="7102936"/>
                </a:lnTo>
                <a:cubicBezTo>
                  <a:pt x="4939196" y="7102936"/>
                  <a:pt x="5009795" y="7106044"/>
                  <a:pt x="5079505" y="7102936"/>
                </a:cubicBezTo>
                <a:cubicBezTo>
                  <a:pt x="5156764" y="7099384"/>
                  <a:pt x="5238019" y="7048766"/>
                  <a:pt x="5307730" y="7016797"/>
                </a:cubicBezTo>
                <a:cubicBezTo>
                  <a:pt x="5404526" y="6972395"/>
                  <a:pt x="5501322" y="6927993"/>
                  <a:pt x="5598117" y="6883592"/>
                </a:cubicBezTo>
                <a:cubicBezTo>
                  <a:pt x="5652288" y="6963959"/>
                  <a:pt x="5725995" y="7028341"/>
                  <a:pt x="5821458" y="7058535"/>
                </a:cubicBezTo>
                <a:cubicBezTo>
                  <a:pt x="5899605" y="7083399"/>
                  <a:pt x="5983969" y="7084731"/>
                  <a:pt x="6065224" y="7084731"/>
                </a:cubicBezTo>
                <a:cubicBezTo>
                  <a:pt x="6162907" y="7084731"/>
                  <a:pt x="6261035" y="7084731"/>
                  <a:pt x="6358719" y="7084731"/>
                </a:cubicBezTo>
                <a:cubicBezTo>
                  <a:pt x="6591384" y="7084731"/>
                  <a:pt x="6824493" y="7087839"/>
                  <a:pt x="7057158" y="7084731"/>
                </a:cubicBezTo>
                <a:cubicBezTo>
                  <a:pt x="7296484" y="7081179"/>
                  <a:pt x="7508280" y="6930214"/>
                  <a:pt x="7585983" y="6703321"/>
                </a:cubicBezTo>
                <a:cubicBezTo>
                  <a:pt x="7611292" y="6630058"/>
                  <a:pt x="7614400" y="6554131"/>
                  <a:pt x="7614400" y="6477760"/>
                </a:cubicBezTo>
                <a:lnTo>
                  <a:pt x="7614400" y="3548134"/>
                </a:lnTo>
                <a:cubicBezTo>
                  <a:pt x="7614400" y="3502844"/>
                  <a:pt x="7614400" y="3457554"/>
                  <a:pt x="7614400" y="3411821"/>
                </a:cubicBezTo>
                <a:cubicBezTo>
                  <a:pt x="7613512" y="3238210"/>
                  <a:pt x="7538917" y="3074368"/>
                  <a:pt x="7401272" y="2966915"/>
                </a:cubicBezTo>
                <a:close/>
                <a:moveTo>
                  <a:pt x="5623426" y="3058827"/>
                </a:moveTo>
                <a:cubicBezTo>
                  <a:pt x="5620762" y="3062379"/>
                  <a:pt x="5618098" y="3065487"/>
                  <a:pt x="5615434" y="3069039"/>
                </a:cubicBezTo>
                <a:cubicBezTo>
                  <a:pt x="5618986" y="3064155"/>
                  <a:pt x="5621206" y="3061047"/>
                  <a:pt x="5623426" y="3058827"/>
                </a:cubicBezTo>
                <a:close/>
                <a:moveTo>
                  <a:pt x="7448337" y="3485971"/>
                </a:moveTo>
                <a:lnTo>
                  <a:pt x="7448337" y="6358319"/>
                </a:lnTo>
                <a:cubicBezTo>
                  <a:pt x="7448337" y="6408493"/>
                  <a:pt x="7448337" y="6458667"/>
                  <a:pt x="7448337" y="6508841"/>
                </a:cubicBezTo>
                <a:cubicBezTo>
                  <a:pt x="7448337" y="6626505"/>
                  <a:pt x="7409708" y="6733957"/>
                  <a:pt x="7322237" y="6815657"/>
                </a:cubicBezTo>
                <a:cubicBezTo>
                  <a:pt x="7226329" y="6905348"/>
                  <a:pt x="7109552" y="6918669"/>
                  <a:pt x="6985671" y="6918669"/>
                </a:cubicBezTo>
                <a:lnTo>
                  <a:pt x="6206421" y="6918669"/>
                </a:lnTo>
                <a:cubicBezTo>
                  <a:pt x="6118061" y="6918669"/>
                  <a:pt x="6025706" y="6923997"/>
                  <a:pt x="5938235" y="6913785"/>
                </a:cubicBezTo>
                <a:cubicBezTo>
                  <a:pt x="5824122" y="6900464"/>
                  <a:pt x="5755299" y="6836082"/>
                  <a:pt x="5704238" y="6735734"/>
                </a:cubicBezTo>
                <a:cubicBezTo>
                  <a:pt x="5682481" y="6692664"/>
                  <a:pt x="5629199" y="6688224"/>
                  <a:pt x="5590125" y="6705985"/>
                </a:cubicBezTo>
                <a:cubicBezTo>
                  <a:pt x="5433387" y="6777915"/>
                  <a:pt x="5277093" y="6849846"/>
                  <a:pt x="5120355" y="6921777"/>
                </a:cubicBezTo>
                <a:cubicBezTo>
                  <a:pt x="5067517" y="6946198"/>
                  <a:pt x="5010682" y="6937762"/>
                  <a:pt x="4952960" y="6937762"/>
                </a:cubicBezTo>
                <a:lnTo>
                  <a:pt x="2541058" y="6937762"/>
                </a:lnTo>
                <a:cubicBezTo>
                  <a:pt x="2283528" y="6937762"/>
                  <a:pt x="2024666" y="6929325"/>
                  <a:pt x="1767580" y="6937762"/>
                </a:cubicBezTo>
                <a:cubicBezTo>
                  <a:pt x="1667232" y="6941314"/>
                  <a:pt x="1570881" y="6952414"/>
                  <a:pt x="1470089" y="6942646"/>
                </a:cubicBezTo>
                <a:cubicBezTo>
                  <a:pt x="1326671" y="6928437"/>
                  <a:pt x="1185030" y="6882703"/>
                  <a:pt x="1063369" y="6805444"/>
                </a:cubicBezTo>
                <a:cubicBezTo>
                  <a:pt x="881766" y="6690000"/>
                  <a:pt x="743676" y="6480424"/>
                  <a:pt x="816051" y="6273068"/>
                </a:cubicBezTo>
                <a:cubicBezTo>
                  <a:pt x="832480" y="6225558"/>
                  <a:pt x="862229" y="6179824"/>
                  <a:pt x="896862" y="6141195"/>
                </a:cubicBezTo>
                <a:cubicBezTo>
                  <a:pt x="947480" y="6084361"/>
                  <a:pt x="910183" y="6006213"/>
                  <a:pt x="837808" y="5999109"/>
                </a:cubicBezTo>
                <a:cubicBezTo>
                  <a:pt x="674854" y="5983125"/>
                  <a:pt x="516340" y="5883221"/>
                  <a:pt x="440857" y="5737139"/>
                </a:cubicBezTo>
                <a:cubicBezTo>
                  <a:pt x="341397" y="5544880"/>
                  <a:pt x="455065" y="5347292"/>
                  <a:pt x="593599" y="5210978"/>
                </a:cubicBezTo>
                <a:cubicBezTo>
                  <a:pt x="641996" y="5163469"/>
                  <a:pt x="612691" y="5094202"/>
                  <a:pt x="556745" y="5072001"/>
                </a:cubicBezTo>
                <a:cubicBezTo>
                  <a:pt x="376918" y="5000514"/>
                  <a:pt x="203307" y="4860649"/>
                  <a:pt x="176222" y="4657733"/>
                </a:cubicBezTo>
                <a:cubicBezTo>
                  <a:pt x="152689" y="4481902"/>
                  <a:pt x="248153" y="4312288"/>
                  <a:pt x="387131" y="4210164"/>
                </a:cubicBezTo>
                <a:cubicBezTo>
                  <a:pt x="433308" y="4175974"/>
                  <a:pt x="439969" y="4124024"/>
                  <a:pt x="404003" y="4079623"/>
                </a:cubicBezTo>
                <a:cubicBezTo>
                  <a:pt x="351609" y="4014352"/>
                  <a:pt x="301435" y="3943309"/>
                  <a:pt x="259254" y="3868714"/>
                </a:cubicBezTo>
                <a:cubicBezTo>
                  <a:pt x="220180" y="3799004"/>
                  <a:pt x="202419" y="3760818"/>
                  <a:pt x="181995" y="3686667"/>
                </a:cubicBezTo>
                <a:cubicBezTo>
                  <a:pt x="177998" y="3672903"/>
                  <a:pt x="174890" y="3658694"/>
                  <a:pt x="172226" y="3644930"/>
                </a:cubicBezTo>
                <a:cubicBezTo>
                  <a:pt x="170894" y="3637381"/>
                  <a:pt x="169562" y="3630277"/>
                  <a:pt x="168230" y="3622729"/>
                </a:cubicBezTo>
                <a:cubicBezTo>
                  <a:pt x="167786" y="3620064"/>
                  <a:pt x="167342" y="3618732"/>
                  <a:pt x="167342" y="3616956"/>
                </a:cubicBezTo>
                <a:cubicBezTo>
                  <a:pt x="167342" y="3616956"/>
                  <a:pt x="167342" y="3615624"/>
                  <a:pt x="167342" y="3613848"/>
                </a:cubicBezTo>
                <a:cubicBezTo>
                  <a:pt x="165122" y="3586319"/>
                  <a:pt x="163346" y="3558790"/>
                  <a:pt x="165122" y="3530817"/>
                </a:cubicBezTo>
                <a:cubicBezTo>
                  <a:pt x="165122" y="3525045"/>
                  <a:pt x="166010" y="3519273"/>
                  <a:pt x="166454" y="3513944"/>
                </a:cubicBezTo>
                <a:cubicBezTo>
                  <a:pt x="166454" y="3512612"/>
                  <a:pt x="166454" y="3511724"/>
                  <a:pt x="166454" y="3510836"/>
                </a:cubicBezTo>
                <a:cubicBezTo>
                  <a:pt x="166454" y="3510836"/>
                  <a:pt x="166454" y="3510836"/>
                  <a:pt x="166454" y="3510836"/>
                </a:cubicBezTo>
                <a:cubicBezTo>
                  <a:pt x="168674" y="3497072"/>
                  <a:pt x="171338" y="3483751"/>
                  <a:pt x="174890" y="3469987"/>
                </a:cubicBezTo>
                <a:cubicBezTo>
                  <a:pt x="177998" y="3458442"/>
                  <a:pt x="181106" y="3446898"/>
                  <a:pt x="185103" y="3435798"/>
                </a:cubicBezTo>
                <a:cubicBezTo>
                  <a:pt x="187323" y="3429581"/>
                  <a:pt x="189543" y="3423809"/>
                  <a:pt x="191763" y="3418037"/>
                </a:cubicBezTo>
                <a:cubicBezTo>
                  <a:pt x="191763" y="3417149"/>
                  <a:pt x="192207" y="3416705"/>
                  <a:pt x="192207" y="3416261"/>
                </a:cubicBezTo>
                <a:cubicBezTo>
                  <a:pt x="192651" y="3415373"/>
                  <a:pt x="193095" y="3414485"/>
                  <a:pt x="193983" y="3412708"/>
                </a:cubicBezTo>
                <a:cubicBezTo>
                  <a:pt x="205527" y="3389620"/>
                  <a:pt x="217516" y="3367419"/>
                  <a:pt x="231724" y="3345662"/>
                </a:cubicBezTo>
                <a:cubicBezTo>
                  <a:pt x="234833" y="3341222"/>
                  <a:pt x="237941" y="3336337"/>
                  <a:pt x="241493" y="3331897"/>
                </a:cubicBezTo>
                <a:cubicBezTo>
                  <a:pt x="242381" y="3330565"/>
                  <a:pt x="243269" y="3329677"/>
                  <a:pt x="243713" y="3328789"/>
                </a:cubicBezTo>
                <a:cubicBezTo>
                  <a:pt x="243713" y="3328789"/>
                  <a:pt x="243713" y="3328789"/>
                  <a:pt x="243713" y="3328789"/>
                </a:cubicBezTo>
                <a:cubicBezTo>
                  <a:pt x="252593" y="3317689"/>
                  <a:pt x="261918" y="3306588"/>
                  <a:pt x="271686" y="3296376"/>
                </a:cubicBezTo>
                <a:cubicBezTo>
                  <a:pt x="290335" y="3275951"/>
                  <a:pt x="310760" y="3256858"/>
                  <a:pt x="331628" y="3239098"/>
                </a:cubicBezTo>
                <a:cubicBezTo>
                  <a:pt x="336513" y="3235102"/>
                  <a:pt x="340953" y="3231106"/>
                  <a:pt x="345837" y="3227553"/>
                </a:cubicBezTo>
                <a:cubicBezTo>
                  <a:pt x="357825" y="3217785"/>
                  <a:pt x="350721" y="3223557"/>
                  <a:pt x="351165" y="3223557"/>
                </a:cubicBezTo>
                <a:cubicBezTo>
                  <a:pt x="364042" y="3214233"/>
                  <a:pt x="376918" y="3204908"/>
                  <a:pt x="389795" y="3196028"/>
                </a:cubicBezTo>
                <a:cubicBezTo>
                  <a:pt x="441301" y="3161395"/>
                  <a:pt x="496359" y="3131645"/>
                  <a:pt x="552305" y="3105004"/>
                </a:cubicBezTo>
                <a:cubicBezTo>
                  <a:pt x="592267" y="3086356"/>
                  <a:pt x="596263" y="3084580"/>
                  <a:pt x="633116" y="3070371"/>
                </a:cubicBezTo>
                <a:cubicBezTo>
                  <a:pt x="666417" y="3057495"/>
                  <a:pt x="699719" y="3045062"/>
                  <a:pt x="733908" y="3033962"/>
                </a:cubicBezTo>
                <a:cubicBezTo>
                  <a:pt x="880878" y="2984676"/>
                  <a:pt x="1032288" y="2949598"/>
                  <a:pt x="1184586" y="2921625"/>
                </a:cubicBezTo>
                <a:cubicBezTo>
                  <a:pt x="1351536" y="2890988"/>
                  <a:pt x="1492290" y="2873227"/>
                  <a:pt x="1661460" y="2856799"/>
                </a:cubicBezTo>
                <a:cubicBezTo>
                  <a:pt x="1958508" y="2828382"/>
                  <a:pt x="2257331" y="2816837"/>
                  <a:pt x="2556155" y="2816393"/>
                </a:cubicBezTo>
                <a:cubicBezTo>
                  <a:pt x="2709341" y="2816393"/>
                  <a:pt x="2862971" y="2827938"/>
                  <a:pt x="3015713" y="2825718"/>
                </a:cubicBezTo>
                <a:cubicBezTo>
                  <a:pt x="3017933" y="2825718"/>
                  <a:pt x="3020153" y="2825718"/>
                  <a:pt x="3022373" y="2825718"/>
                </a:cubicBezTo>
                <a:cubicBezTo>
                  <a:pt x="3057450" y="2827494"/>
                  <a:pt x="3080539" y="2811065"/>
                  <a:pt x="3092972" y="2787532"/>
                </a:cubicBezTo>
                <a:cubicBezTo>
                  <a:pt x="3105404" y="2770216"/>
                  <a:pt x="3111177" y="2747127"/>
                  <a:pt x="3102740" y="2720042"/>
                </a:cubicBezTo>
                <a:cubicBezTo>
                  <a:pt x="2934458" y="2156584"/>
                  <a:pt x="2866967" y="1548724"/>
                  <a:pt x="3003724" y="971058"/>
                </a:cubicBezTo>
                <a:cubicBezTo>
                  <a:pt x="3046350" y="790343"/>
                  <a:pt x="3106292" y="616288"/>
                  <a:pt x="3195984" y="455110"/>
                </a:cubicBezTo>
                <a:cubicBezTo>
                  <a:pt x="3212857" y="424472"/>
                  <a:pt x="3231061" y="393835"/>
                  <a:pt x="3250598" y="364530"/>
                </a:cubicBezTo>
                <a:cubicBezTo>
                  <a:pt x="3259478" y="351209"/>
                  <a:pt x="3268359" y="338333"/>
                  <a:pt x="3277239" y="325456"/>
                </a:cubicBezTo>
                <a:cubicBezTo>
                  <a:pt x="3281235" y="319684"/>
                  <a:pt x="3285231" y="314356"/>
                  <a:pt x="3289228" y="309028"/>
                </a:cubicBezTo>
                <a:cubicBezTo>
                  <a:pt x="3290115" y="307696"/>
                  <a:pt x="3290560" y="307252"/>
                  <a:pt x="3291004" y="306364"/>
                </a:cubicBezTo>
                <a:cubicBezTo>
                  <a:pt x="3291892" y="305476"/>
                  <a:pt x="3292780" y="304144"/>
                  <a:pt x="3294112" y="302812"/>
                </a:cubicBezTo>
                <a:cubicBezTo>
                  <a:pt x="3315424" y="276615"/>
                  <a:pt x="3337625" y="251306"/>
                  <a:pt x="3363822" y="229549"/>
                </a:cubicBezTo>
                <a:cubicBezTo>
                  <a:pt x="3363822" y="229549"/>
                  <a:pt x="3382915" y="215784"/>
                  <a:pt x="3394016" y="209124"/>
                </a:cubicBezTo>
                <a:cubicBezTo>
                  <a:pt x="3402008" y="204240"/>
                  <a:pt x="3410000" y="200244"/>
                  <a:pt x="3417993" y="195803"/>
                </a:cubicBezTo>
                <a:cubicBezTo>
                  <a:pt x="3421545" y="194027"/>
                  <a:pt x="3425097" y="192251"/>
                  <a:pt x="3428649" y="190475"/>
                </a:cubicBezTo>
                <a:cubicBezTo>
                  <a:pt x="3429093" y="190475"/>
                  <a:pt x="3429537" y="190475"/>
                  <a:pt x="3429981" y="190031"/>
                </a:cubicBezTo>
                <a:cubicBezTo>
                  <a:pt x="3464614" y="176711"/>
                  <a:pt x="3497916" y="169606"/>
                  <a:pt x="3524113" y="168274"/>
                </a:cubicBezTo>
                <a:cubicBezTo>
                  <a:pt x="3542317" y="167386"/>
                  <a:pt x="3560078" y="166942"/>
                  <a:pt x="3578283" y="167830"/>
                </a:cubicBezTo>
                <a:cubicBezTo>
                  <a:pt x="3588051" y="167830"/>
                  <a:pt x="3597375" y="169162"/>
                  <a:pt x="3607144" y="170050"/>
                </a:cubicBezTo>
                <a:cubicBezTo>
                  <a:pt x="3620464" y="170938"/>
                  <a:pt x="3619576" y="171382"/>
                  <a:pt x="3616024" y="170938"/>
                </a:cubicBezTo>
                <a:cubicBezTo>
                  <a:pt x="3699944" y="184259"/>
                  <a:pt x="3782531" y="212676"/>
                  <a:pt x="3857126" y="253970"/>
                </a:cubicBezTo>
                <a:cubicBezTo>
                  <a:pt x="3858458" y="630940"/>
                  <a:pt x="3851353" y="1008799"/>
                  <a:pt x="3864230" y="1385326"/>
                </a:cubicBezTo>
                <a:cubicBezTo>
                  <a:pt x="3866006" y="1440828"/>
                  <a:pt x="3897531" y="1494110"/>
                  <a:pt x="3920176" y="1544284"/>
                </a:cubicBezTo>
                <a:cubicBezTo>
                  <a:pt x="3961914" y="1635752"/>
                  <a:pt x="4008980" y="1724111"/>
                  <a:pt x="4060929" y="1810250"/>
                </a:cubicBezTo>
                <a:cubicBezTo>
                  <a:pt x="4161277" y="1976757"/>
                  <a:pt x="4278942" y="2132607"/>
                  <a:pt x="4408151" y="2278244"/>
                </a:cubicBezTo>
                <a:cubicBezTo>
                  <a:pt x="4628384" y="2526894"/>
                  <a:pt x="4884138" y="2743574"/>
                  <a:pt x="5156764" y="2932282"/>
                </a:cubicBezTo>
                <a:cubicBezTo>
                  <a:pt x="5305510" y="3034850"/>
                  <a:pt x="5461804" y="3120101"/>
                  <a:pt x="5617210" y="3211125"/>
                </a:cubicBezTo>
                <a:cubicBezTo>
                  <a:pt x="5640743" y="3224889"/>
                  <a:pt x="5678040" y="3228441"/>
                  <a:pt x="5701129" y="3211125"/>
                </a:cubicBezTo>
                <a:cubicBezTo>
                  <a:pt x="5741091" y="3180931"/>
                  <a:pt x="5767732" y="3139638"/>
                  <a:pt x="5805917" y="3107225"/>
                </a:cubicBezTo>
                <a:cubicBezTo>
                  <a:pt x="5847655" y="3071259"/>
                  <a:pt x="5897829" y="3045062"/>
                  <a:pt x="5951111" y="3029966"/>
                </a:cubicBezTo>
                <a:cubicBezTo>
                  <a:pt x="5995513" y="3017533"/>
                  <a:pt x="6039471" y="3015313"/>
                  <a:pt x="6084760" y="3015313"/>
                </a:cubicBezTo>
                <a:lnTo>
                  <a:pt x="6405341" y="3015313"/>
                </a:lnTo>
                <a:cubicBezTo>
                  <a:pt x="6622465" y="3015313"/>
                  <a:pt x="6840034" y="3012205"/>
                  <a:pt x="7057602" y="3015313"/>
                </a:cubicBezTo>
                <a:cubicBezTo>
                  <a:pt x="7272062" y="3018421"/>
                  <a:pt x="7444785" y="3190256"/>
                  <a:pt x="7447894" y="3404716"/>
                </a:cubicBezTo>
                <a:cubicBezTo>
                  <a:pt x="7447894" y="3432245"/>
                  <a:pt x="7447894" y="3459775"/>
                  <a:pt x="7447894" y="3487303"/>
                </a:cubicBezTo>
                <a:close/>
              </a:path>
            </a:pathLst>
          </a:custGeom>
          <a:solidFill>
            <a:srgbClr val="FB7F10"/>
          </a:solidFill>
          <a:ln w="44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0E6FE90-55E3-5FCA-8F6D-BF8938372B67}"/>
              </a:ext>
            </a:extLst>
          </p:cNvPr>
          <p:cNvSpPr txBox="1">
            <a:spLocks/>
          </p:cNvSpPr>
          <p:nvPr/>
        </p:nvSpPr>
        <p:spPr>
          <a:xfrm>
            <a:off x="516681" y="7821039"/>
            <a:ext cx="4578460" cy="2901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FB7F10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FB7F10"/>
                </a:solidFill>
                <a:latin typeface="Arial Black" panose="020B0A04020102020204" pitchFamily="34" charset="0"/>
              </a:rPr>
              <a:t>animation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9D6AAA-4A43-2AB5-2AB4-B31B6B207EA0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67531-9E0D-97AD-591C-BE8D408B820F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AA46C-5FD7-EC95-81A1-F9AC08E12599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3FAF7-D879-BC52-9B1C-3E4783D53B7E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908F0EF-7931-6F9C-843B-624119AA7980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703266E-B4B9-CF73-B5CB-969C79392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40000"/>
            <a:ext cx="3103721" cy="54473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1E6BCE58-4BEE-82A6-71AE-4E757BDA2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9290" y="10947080"/>
            <a:ext cx="3796356" cy="36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A9137-415C-E473-B54C-862F304C7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3973ADF-0A69-D7B7-7568-3D0FB0AA6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DE6130EB-4B0C-0F09-F0CD-E4B0E3A32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Graphique 2">
            <a:extLst>
              <a:ext uri="{FF2B5EF4-FFF2-40B4-BE49-F238E27FC236}">
                <a16:creationId xmlns:a16="http://schemas.microsoft.com/office/drawing/2014/main" id="{BB6FABBE-2DD3-2E7C-80E2-647EF8A1D4B1}"/>
              </a:ext>
            </a:extLst>
          </p:cNvPr>
          <p:cNvSpPr/>
          <p:nvPr/>
        </p:nvSpPr>
        <p:spPr>
          <a:xfrm flipH="1">
            <a:off x="-1536970" y="4144569"/>
            <a:ext cx="7926896" cy="7405092"/>
          </a:xfrm>
          <a:custGeom>
            <a:avLst/>
            <a:gdLst>
              <a:gd name="connsiteX0" fmla="*/ 7401715 w 7614399"/>
              <a:gd name="connsiteY0" fmla="*/ 2967359 h 7113166"/>
              <a:gd name="connsiteX1" fmla="*/ 6994552 w 7614399"/>
              <a:gd name="connsiteY1" fmla="*/ 2847475 h 7113166"/>
              <a:gd name="connsiteX2" fmla="*/ 6190436 w 7614399"/>
              <a:gd name="connsiteY2" fmla="*/ 2847475 h 7113166"/>
              <a:gd name="connsiteX3" fmla="*/ 5868080 w 7614399"/>
              <a:gd name="connsiteY3" fmla="*/ 2881664 h 7113166"/>
              <a:gd name="connsiteX4" fmla="*/ 5715338 w 7614399"/>
              <a:gd name="connsiteY4" fmla="*/ 2967359 h 7113166"/>
              <a:gd name="connsiteX5" fmla="*/ 5646959 w 7614399"/>
              <a:gd name="connsiteY5" fmla="*/ 3030854 h 7113166"/>
              <a:gd name="connsiteX6" fmla="*/ 5645183 w 7614399"/>
              <a:gd name="connsiteY6" fmla="*/ 3033074 h 7113166"/>
              <a:gd name="connsiteX7" fmla="*/ 5410742 w 7614399"/>
              <a:gd name="connsiteY7" fmla="*/ 2898093 h 7113166"/>
              <a:gd name="connsiteX8" fmla="*/ 4816647 w 7614399"/>
              <a:gd name="connsiteY8" fmla="*/ 2450523 h 7113166"/>
              <a:gd name="connsiteX9" fmla="*/ 4206123 w 7614399"/>
              <a:gd name="connsiteY9" fmla="*/ 1724999 h 7113166"/>
              <a:gd name="connsiteX10" fmla="*/ 4082242 w 7614399"/>
              <a:gd name="connsiteY10" fmla="*/ 1495442 h 7113166"/>
              <a:gd name="connsiteX11" fmla="*/ 4033844 w 7614399"/>
              <a:gd name="connsiteY11" fmla="*/ 1394650 h 7113166"/>
              <a:gd name="connsiteX12" fmla="*/ 4031624 w 7614399"/>
              <a:gd name="connsiteY12" fmla="*/ 1386658 h 7113166"/>
              <a:gd name="connsiteX13" fmla="*/ 4030292 w 7614399"/>
              <a:gd name="connsiteY13" fmla="*/ 1202391 h 7113166"/>
              <a:gd name="connsiteX14" fmla="*/ 4026296 w 7614399"/>
              <a:gd name="connsiteY14" fmla="*/ 523488 h 7113166"/>
              <a:gd name="connsiteX15" fmla="*/ 4024520 w 7614399"/>
              <a:gd name="connsiteY15" fmla="*/ 266846 h 7113166"/>
              <a:gd name="connsiteX16" fmla="*/ 4024520 w 7614399"/>
              <a:gd name="connsiteY16" fmla="*/ 209124 h 7113166"/>
              <a:gd name="connsiteX17" fmla="*/ 3953921 w 7614399"/>
              <a:gd name="connsiteY17" fmla="*/ 114992 h 7113166"/>
              <a:gd name="connsiteX18" fmla="*/ 3320309 w 7614399"/>
              <a:gd name="connsiteY18" fmla="*/ 58158 h 7113166"/>
              <a:gd name="connsiteX19" fmla="*/ 2991292 w 7614399"/>
              <a:gd name="connsiteY19" fmla="*/ 489743 h 7113166"/>
              <a:gd name="connsiteX20" fmla="*/ 2856311 w 7614399"/>
              <a:gd name="connsiteY20" fmla="*/ 2433650 h 7113166"/>
              <a:gd name="connsiteX21" fmla="*/ 2911369 w 7614399"/>
              <a:gd name="connsiteY21" fmla="*/ 2653439 h 7113166"/>
              <a:gd name="connsiteX22" fmla="*/ 2624090 w 7614399"/>
              <a:gd name="connsiteY22" fmla="*/ 2647667 h 7113166"/>
              <a:gd name="connsiteX23" fmla="*/ 1723179 w 7614399"/>
              <a:gd name="connsiteY23" fmla="*/ 2682300 h 7113166"/>
              <a:gd name="connsiteX24" fmla="*/ 731244 w 7614399"/>
              <a:gd name="connsiteY24" fmla="*/ 2857687 h 7113166"/>
              <a:gd name="connsiteX25" fmla="*/ 69214 w 7614399"/>
              <a:gd name="connsiteY25" fmla="*/ 3290160 h 7113166"/>
              <a:gd name="connsiteX26" fmla="*/ 190875 w 7614399"/>
              <a:gd name="connsiteY26" fmla="*/ 4068966 h 7113166"/>
              <a:gd name="connsiteX27" fmla="*/ 231280 w 7614399"/>
              <a:gd name="connsiteY27" fmla="*/ 4124024 h 7113166"/>
              <a:gd name="connsiteX28" fmla="*/ 11048 w 7614399"/>
              <a:gd name="connsiteY28" fmla="*/ 4666613 h 7113166"/>
              <a:gd name="connsiteX29" fmla="*/ 398231 w 7614399"/>
              <a:gd name="connsiteY29" fmla="*/ 5177233 h 7113166"/>
              <a:gd name="connsiteX30" fmla="*/ 290779 w 7614399"/>
              <a:gd name="connsiteY30" fmla="*/ 5807737 h 7113166"/>
              <a:gd name="connsiteX31" fmla="*/ 698387 w 7614399"/>
              <a:gd name="connsiteY31" fmla="*/ 6136311 h 7113166"/>
              <a:gd name="connsiteX32" fmla="*/ 732132 w 7614399"/>
              <a:gd name="connsiteY32" fmla="*/ 6712201 h 7113166"/>
              <a:gd name="connsiteX33" fmla="*/ 1508718 w 7614399"/>
              <a:gd name="connsiteY33" fmla="*/ 7110928 h 7113166"/>
              <a:gd name="connsiteX34" fmla="*/ 1875477 w 7614399"/>
              <a:gd name="connsiteY34" fmla="*/ 7102936 h 7113166"/>
              <a:gd name="connsiteX35" fmla="*/ 4869485 w 7614399"/>
              <a:gd name="connsiteY35" fmla="*/ 7102936 h 7113166"/>
              <a:gd name="connsiteX36" fmla="*/ 5079505 w 7614399"/>
              <a:gd name="connsiteY36" fmla="*/ 7102936 h 7113166"/>
              <a:gd name="connsiteX37" fmla="*/ 5307730 w 7614399"/>
              <a:gd name="connsiteY37" fmla="*/ 7016797 h 7113166"/>
              <a:gd name="connsiteX38" fmla="*/ 5598117 w 7614399"/>
              <a:gd name="connsiteY38" fmla="*/ 6883592 h 7113166"/>
              <a:gd name="connsiteX39" fmla="*/ 5821458 w 7614399"/>
              <a:gd name="connsiteY39" fmla="*/ 7058535 h 7113166"/>
              <a:gd name="connsiteX40" fmla="*/ 6065224 w 7614399"/>
              <a:gd name="connsiteY40" fmla="*/ 7084731 h 7113166"/>
              <a:gd name="connsiteX41" fmla="*/ 6358719 w 7614399"/>
              <a:gd name="connsiteY41" fmla="*/ 7084731 h 7113166"/>
              <a:gd name="connsiteX42" fmla="*/ 7057158 w 7614399"/>
              <a:gd name="connsiteY42" fmla="*/ 7084731 h 7113166"/>
              <a:gd name="connsiteX43" fmla="*/ 7585983 w 7614399"/>
              <a:gd name="connsiteY43" fmla="*/ 6703321 h 7113166"/>
              <a:gd name="connsiteX44" fmla="*/ 7614400 w 7614399"/>
              <a:gd name="connsiteY44" fmla="*/ 6477760 h 7113166"/>
              <a:gd name="connsiteX45" fmla="*/ 7614400 w 7614399"/>
              <a:gd name="connsiteY45" fmla="*/ 3548134 h 7113166"/>
              <a:gd name="connsiteX46" fmla="*/ 7614400 w 7614399"/>
              <a:gd name="connsiteY46" fmla="*/ 3411821 h 7113166"/>
              <a:gd name="connsiteX47" fmla="*/ 7401272 w 7614399"/>
              <a:gd name="connsiteY47" fmla="*/ 2966915 h 7113166"/>
              <a:gd name="connsiteX48" fmla="*/ 5623426 w 7614399"/>
              <a:gd name="connsiteY48" fmla="*/ 3058827 h 7113166"/>
              <a:gd name="connsiteX49" fmla="*/ 5615434 w 7614399"/>
              <a:gd name="connsiteY49" fmla="*/ 3069039 h 7113166"/>
              <a:gd name="connsiteX50" fmla="*/ 5623426 w 7614399"/>
              <a:gd name="connsiteY50" fmla="*/ 3058827 h 7113166"/>
              <a:gd name="connsiteX51" fmla="*/ 7448337 w 7614399"/>
              <a:gd name="connsiteY51" fmla="*/ 3485971 h 7113166"/>
              <a:gd name="connsiteX52" fmla="*/ 7448337 w 7614399"/>
              <a:gd name="connsiteY52" fmla="*/ 6358319 h 7113166"/>
              <a:gd name="connsiteX53" fmla="*/ 7448337 w 7614399"/>
              <a:gd name="connsiteY53" fmla="*/ 6508841 h 7113166"/>
              <a:gd name="connsiteX54" fmla="*/ 7322237 w 7614399"/>
              <a:gd name="connsiteY54" fmla="*/ 6815657 h 7113166"/>
              <a:gd name="connsiteX55" fmla="*/ 6985671 w 7614399"/>
              <a:gd name="connsiteY55" fmla="*/ 6918669 h 7113166"/>
              <a:gd name="connsiteX56" fmla="*/ 6206421 w 7614399"/>
              <a:gd name="connsiteY56" fmla="*/ 6918669 h 7113166"/>
              <a:gd name="connsiteX57" fmla="*/ 5938235 w 7614399"/>
              <a:gd name="connsiteY57" fmla="*/ 6913785 h 7113166"/>
              <a:gd name="connsiteX58" fmla="*/ 5704238 w 7614399"/>
              <a:gd name="connsiteY58" fmla="*/ 6735734 h 7113166"/>
              <a:gd name="connsiteX59" fmla="*/ 5590125 w 7614399"/>
              <a:gd name="connsiteY59" fmla="*/ 6705985 h 7113166"/>
              <a:gd name="connsiteX60" fmla="*/ 5120355 w 7614399"/>
              <a:gd name="connsiteY60" fmla="*/ 6921777 h 7113166"/>
              <a:gd name="connsiteX61" fmla="*/ 4952960 w 7614399"/>
              <a:gd name="connsiteY61" fmla="*/ 6937762 h 7113166"/>
              <a:gd name="connsiteX62" fmla="*/ 2541058 w 7614399"/>
              <a:gd name="connsiteY62" fmla="*/ 6937762 h 7113166"/>
              <a:gd name="connsiteX63" fmla="*/ 1767580 w 7614399"/>
              <a:gd name="connsiteY63" fmla="*/ 6937762 h 7113166"/>
              <a:gd name="connsiteX64" fmla="*/ 1470089 w 7614399"/>
              <a:gd name="connsiteY64" fmla="*/ 6942646 h 7113166"/>
              <a:gd name="connsiteX65" fmla="*/ 1063369 w 7614399"/>
              <a:gd name="connsiteY65" fmla="*/ 6805444 h 7113166"/>
              <a:gd name="connsiteX66" fmla="*/ 816051 w 7614399"/>
              <a:gd name="connsiteY66" fmla="*/ 6273068 h 7113166"/>
              <a:gd name="connsiteX67" fmla="*/ 896862 w 7614399"/>
              <a:gd name="connsiteY67" fmla="*/ 6141195 h 7113166"/>
              <a:gd name="connsiteX68" fmla="*/ 837808 w 7614399"/>
              <a:gd name="connsiteY68" fmla="*/ 5999109 h 7113166"/>
              <a:gd name="connsiteX69" fmla="*/ 440857 w 7614399"/>
              <a:gd name="connsiteY69" fmla="*/ 5737139 h 7113166"/>
              <a:gd name="connsiteX70" fmla="*/ 593599 w 7614399"/>
              <a:gd name="connsiteY70" fmla="*/ 5210978 h 7113166"/>
              <a:gd name="connsiteX71" fmla="*/ 556745 w 7614399"/>
              <a:gd name="connsiteY71" fmla="*/ 5072001 h 7113166"/>
              <a:gd name="connsiteX72" fmla="*/ 176222 w 7614399"/>
              <a:gd name="connsiteY72" fmla="*/ 4657733 h 7113166"/>
              <a:gd name="connsiteX73" fmla="*/ 387131 w 7614399"/>
              <a:gd name="connsiteY73" fmla="*/ 4210164 h 7113166"/>
              <a:gd name="connsiteX74" fmla="*/ 404003 w 7614399"/>
              <a:gd name="connsiteY74" fmla="*/ 4079623 h 7113166"/>
              <a:gd name="connsiteX75" fmla="*/ 259254 w 7614399"/>
              <a:gd name="connsiteY75" fmla="*/ 3868714 h 7113166"/>
              <a:gd name="connsiteX76" fmla="*/ 181995 w 7614399"/>
              <a:gd name="connsiteY76" fmla="*/ 3686667 h 7113166"/>
              <a:gd name="connsiteX77" fmla="*/ 172226 w 7614399"/>
              <a:gd name="connsiteY77" fmla="*/ 3644930 h 7113166"/>
              <a:gd name="connsiteX78" fmla="*/ 168230 w 7614399"/>
              <a:gd name="connsiteY78" fmla="*/ 3622729 h 7113166"/>
              <a:gd name="connsiteX79" fmla="*/ 167342 w 7614399"/>
              <a:gd name="connsiteY79" fmla="*/ 3616956 h 7113166"/>
              <a:gd name="connsiteX80" fmla="*/ 167342 w 7614399"/>
              <a:gd name="connsiteY80" fmla="*/ 3613848 h 7113166"/>
              <a:gd name="connsiteX81" fmla="*/ 165122 w 7614399"/>
              <a:gd name="connsiteY81" fmla="*/ 3530817 h 7113166"/>
              <a:gd name="connsiteX82" fmla="*/ 166454 w 7614399"/>
              <a:gd name="connsiteY82" fmla="*/ 3513944 h 7113166"/>
              <a:gd name="connsiteX83" fmla="*/ 166454 w 7614399"/>
              <a:gd name="connsiteY83" fmla="*/ 3510836 h 7113166"/>
              <a:gd name="connsiteX84" fmla="*/ 166454 w 7614399"/>
              <a:gd name="connsiteY84" fmla="*/ 3510836 h 7113166"/>
              <a:gd name="connsiteX85" fmla="*/ 174890 w 7614399"/>
              <a:gd name="connsiteY85" fmla="*/ 3469987 h 7113166"/>
              <a:gd name="connsiteX86" fmla="*/ 185103 w 7614399"/>
              <a:gd name="connsiteY86" fmla="*/ 3435798 h 7113166"/>
              <a:gd name="connsiteX87" fmla="*/ 191763 w 7614399"/>
              <a:gd name="connsiteY87" fmla="*/ 3418037 h 7113166"/>
              <a:gd name="connsiteX88" fmla="*/ 192207 w 7614399"/>
              <a:gd name="connsiteY88" fmla="*/ 3416261 h 7113166"/>
              <a:gd name="connsiteX89" fmla="*/ 193983 w 7614399"/>
              <a:gd name="connsiteY89" fmla="*/ 3412708 h 7113166"/>
              <a:gd name="connsiteX90" fmla="*/ 231724 w 7614399"/>
              <a:gd name="connsiteY90" fmla="*/ 3345662 h 7113166"/>
              <a:gd name="connsiteX91" fmla="*/ 241493 w 7614399"/>
              <a:gd name="connsiteY91" fmla="*/ 3331897 h 7113166"/>
              <a:gd name="connsiteX92" fmla="*/ 243713 w 7614399"/>
              <a:gd name="connsiteY92" fmla="*/ 3328789 h 7113166"/>
              <a:gd name="connsiteX93" fmla="*/ 243713 w 7614399"/>
              <a:gd name="connsiteY93" fmla="*/ 3328789 h 7113166"/>
              <a:gd name="connsiteX94" fmla="*/ 271686 w 7614399"/>
              <a:gd name="connsiteY94" fmla="*/ 3296376 h 7113166"/>
              <a:gd name="connsiteX95" fmla="*/ 331628 w 7614399"/>
              <a:gd name="connsiteY95" fmla="*/ 3239098 h 7113166"/>
              <a:gd name="connsiteX96" fmla="*/ 345837 w 7614399"/>
              <a:gd name="connsiteY96" fmla="*/ 3227553 h 7113166"/>
              <a:gd name="connsiteX97" fmla="*/ 351165 w 7614399"/>
              <a:gd name="connsiteY97" fmla="*/ 3223557 h 7113166"/>
              <a:gd name="connsiteX98" fmla="*/ 389795 w 7614399"/>
              <a:gd name="connsiteY98" fmla="*/ 3196028 h 7113166"/>
              <a:gd name="connsiteX99" fmla="*/ 552305 w 7614399"/>
              <a:gd name="connsiteY99" fmla="*/ 3105004 h 7113166"/>
              <a:gd name="connsiteX100" fmla="*/ 633116 w 7614399"/>
              <a:gd name="connsiteY100" fmla="*/ 3070371 h 7113166"/>
              <a:gd name="connsiteX101" fmla="*/ 733908 w 7614399"/>
              <a:gd name="connsiteY101" fmla="*/ 3033962 h 7113166"/>
              <a:gd name="connsiteX102" fmla="*/ 1184586 w 7614399"/>
              <a:gd name="connsiteY102" fmla="*/ 2921625 h 7113166"/>
              <a:gd name="connsiteX103" fmla="*/ 1661460 w 7614399"/>
              <a:gd name="connsiteY103" fmla="*/ 2856799 h 7113166"/>
              <a:gd name="connsiteX104" fmla="*/ 2556155 w 7614399"/>
              <a:gd name="connsiteY104" fmla="*/ 2816393 h 7113166"/>
              <a:gd name="connsiteX105" fmla="*/ 3015713 w 7614399"/>
              <a:gd name="connsiteY105" fmla="*/ 2825718 h 7113166"/>
              <a:gd name="connsiteX106" fmla="*/ 3022373 w 7614399"/>
              <a:gd name="connsiteY106" fmla="*/ 2825718 h 7113166"/>
              <a:gd name="connsiteX107" fmla="*/ 3092972 w 7614399"/>
              <a:gd name="connsiteY107" fmla="*/ 2787532 h 7113166"/>
              <a:gd name="connsiteX108" fmla="*/ 3102740 w 7614399"/>
              <a:gd name="connsiteY108" fmla="*/ 2720042 h 7113166"/>
              <a:gd name="connsiteX109" fmla="*/ 3003724 w 7614399"/>
              <a:gd name="connsiteY109" fmla="*/ 971058 h 7113166"/>
              <a:gd name="connsiteX110" fmla="*/ 3195984 w 7614399"/>
              <a:gd name="connsiteY110" fmla="*/ 455110 h 7113166"/>
              <a:gd name="connsiteX111" fmla="*/ 3250598 w 7614399"/>
              <a:gd name="connsiteY111" fmla="*/ 364530 h 7113166"/>
              <a:gd name="connsiteX112" fmla="*/ 3277239 w 7614399"/>
              <a:gd name="connsiteY112" fmla="*/ 325456 h 7113166"/>
              <a:gd name="connsiteX113" fmla="*/ 3289228 w 7614399"/>
              <a:gd name="connsiteY113" fmla="*/ 309028 h 7113166"/>
              <a:gd name="connsiteX114" fmla="*/ 3291004 w 7614399"/>
              <a:gd name="connsiteY114" fmla="*/ 306364 h 7113166"/>
              <a:gd name="connsiteX115" fmla="*/ 3294112 w 7614399"/>
              <a:gd name="connsiteY115" fmla="*/ 302812 h 7113166"/>
              <a:gd name="connsiteX116" fmla="*/ 3363822 w 7614399"/>
              <a:gd name="connsiteY116" fmla="*/ 229549 h 7113166"/>
              <a:gd name="connsiteX117" fmla="*/ 3394016 w 7614399"/>
              <a:gd name="connsiteY117" fmla="*/ 209124 h 7113166"/>
              <a:gd name="connsiteX118" fmla="*/ 3417993 w 7614399"/>
              <a:gd name="connsiteY118" fmla="*/ 195803 h 7113166"/>
              <a:gd name="connsiteX119" fmla="*/ 3428649 w 7614399"/>
              <a:gd name="connsiteY119" fmla="*/ 190475 h 7113166"/>
              <a:gd name="connsiteX120" fmla="*/ 3429981 w 7614399"/>
              <a:gd name="connsiteY120" fmla="*/ 190031 h 7113166"/>
              <a:gd name="connsiteX121" fmla="*/ 3524113 w 7614399"/>
              <a:gd name="connsiteY121" fmla="*/ 168274 h 7113166"/>
              <a:gd name="connsiteX122" fmla="*/ 3578283 w 7614399"/>
              <a:gd name="connsiteY122" fmla="*/ 167830 h 7113166"/>
              <a:gd name="connsiteX123" fmla="*/ 3607144 w 7614399"/>
              <a:gd name="connsiteY123" fmla="*/ 170050 h 7113166"/>
              <a:gd name="connsiteX124" fmla="*/ 3616024 w 7614399"/>
              <a:gd name="connsiteY124" fmla="*/ 170938 h 7113166"/>
              <a:gd name="connsiteX125" fmla="*/ 3857126 w 7614399"/>
              <a:gd name="connsiteY125" fmla="*/ 253970 h 7113166"/>
              <a:gd name="connsiteX126" fmla="*/ 3864230 w 7614399"/>
              <a:gd name="connsiteY126" fmla="*/ 1385326 h 7113166"/>
              <a:gd name="connsiteX127" fmla="*/ 3920176 w 7614399"/>
              <a:gd name="connsiteY127" fmla="*/ 1544284 h 7113166"/>
              <a:gd name="connsiteX128" fmla="*/ 4060929 w 7614399"/>
              <a:gd name="connsiteY128" fmla="*/ 1810250 h 7113166"/>
              <a:gd name="connsiteX129" fmla="*/ 4408151 w 7614399"/>
              <a:gd name="connsiteY129" fmla="*/ 2278244 h 7113166"/>
              <a:gd name="connsiteX130" fmla="*/ 5156764 w 7614399"/>
              <a:gd name="connsiteY130" fmla="*/ 2932282 h 7113166"/>
              <a:gd name="connsiteX131" fmla="*/ 5617210 w 7614399"/>
              <a:gd name="connsiteY131" fmla="*/ 3211125 h 7113166"/>
              <a:gd name="connsiteX132" fmla="*/ 5701129 w 7614399"/>
              <a:gd name="connsiteY132" fmla="*/ 3211125 h 7113166"/>
              <a:gd name="connsiteX133" fmla="*/ 5805917 w 7614399"/>
              <a:gd name="connsiteY133" fmla="*/ 3107225 h 7113166"/>
              <a:gd name="connsiteX134" fmla="*/ 5951111 w 7614399"/>
              <a:gd name="connsiteY134" fmla="*/ 3029966 h 7113166"/>
              <a:gd name="connsiteX135" fmla="*/ 6084760 w 7614399"/>
              <a:gd name="connsiteY135" fmla="*/ 3015313 h 7113166"/>
              <a:gd name="connsiteX136" fmla="*/ 6405341 w 7614399"/>
              <a:gd name="connsiteY136" fmla="*/ 3015313 h 7113166"/>
              <a:gd name="connsiteX137" fmla="*/ 7057602 w 7614399"/>
              <a:gd name="connsiteY137" fmla="*/ 3015313 h 7113166"/>
              <a:gd name="connsiteX138" fmla="*/ 7447894 w 7614399"/>
              <a:gd name="connsiteY138" fmla="*/ 3404716 h 7113166"/>
              <a:gd name="connsiteX139" fmla="*/ 7447894 w 7614399"/>
              <a:gd name="connsiteY139" fmla="*/ 3487303 h 711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614399" h="7113166">
                <a:moveTo>
                  <a:pt x="7401715" y="2967359"/>
                </a:moveTo>
                <a:cubicBezTo>
                  <a:pt x="7281387" y="2872784"/>
                  <a:pt x="7142853" y="2847475"/>
                  <a:pt x="6994552" y="2847475"/>
                </a:cubicBezTo>
                <a:lnTo>
                  <a:pt x="6190436" y="2847475"/>
                </a:lnTo>
                <a:cubicBezTo>
                  <a:pt x="6081208" y="2847475"/>
                  <a:pt x="5972424" y="2842146"/>
                  <a:pt x="5868080" y="2881664"/>
                </a:cubicBezTo>
                <a:cubicBezTo>
                  <a:pt x="5812578" y="2902533"/>
                  <a:pt x="5761960" y="2930950"/>
                  <a:pt x="5715338" y="2967359"/>
                </a:cubicBezTo>
                <a:cubicBezTo>
                  <a:pt x="5690473" y="2986896"/>
                  <a:pt x="5667384" y="3007321"/>
                  <a:pt x="5646959" y="3030854"/>
                </a:cubicBezTo>
                <a:cubicBezTo>
                  <a:pt x="5646515" y="3031742"/>
                  <a:pt x="5645627" y="3032186"/>
                  <a:pt x="5645183" y="3033074"/>
                </a:cubicBezTo>
                <a:cubicBezTo>
                  <a:pt x="5566592" y="2988672"/>
                  <a:pt x="5487557" y="2946046"/>
                  <a:pt x="5410742" y="2898093"/>
                </a:cubicBezTo>
                <a:cubicBezTo>
                  <a:pt x="5200278" y="2766219"/>
                  <a:pt x="5000914" y="2617030"/>
                  <a:pt x="4816647" y="2450523"/>
                </a:cubicBezTo>
                <a:cubicBezTo>
                  <a:pt x="4581318" y="2237839"/>
                  <a:pt x="4370410" y="1997182"/>
                  <a:pt x="4206123" y="1724999"/>
                </a:cubicBezTo>
                <a:cubicBezTo>
                  <a:pt x="4161277" y="1650404"/>
                  <a:pt x="4119540" y="1574033"/>
                  <a:pt x="4082242" y="1495442"/>
                </a:cubicBezTo>
                <a:cubicBezTo>
                  <a:pt x="4067590" y="1465249"/>
                  <a:pt x="4042281" y="1416851"/>
                  <a:pt x="4033844" y="1394650"/>
                </a:cubicBezTo>
                <a:cubicBezTo>
                  <a:pt x="4033844" y="1393318"/>
                  <a:pt x="4032512" y="1389766"/>
                  <a:pt x="4031624" y="1386658"/>
                </a:cubicBezTo>
                <a:cubicBezTo>
                  <a:pt x="4022300" y="1328491"/>
                  <a:pt x="4030736" y="1261445"/>
                  <a:pt x="4030292" y="1202391"/>
                </a:cubicBezTo>
                <a:cubicBezTo>
                  <a:pt x="4028960" y="975942"/>
                  <a:pt x="4027628" y="749937"/>
                  <a:pt x="4026296" y="523488"/>
                </a:cubicBezTo>
                <a:cubicBezTo>
                  <a:pt x="4025852" y="437793"/>
                  <a:pt x="4025408" y="352542"/>
                  <a:pt x="4024520" y="266846"/>
                </a:cubicBezTo>
                <a:cubicBezTo>
                  <a:pt x="4024520" y="247753"/>
                  <a:pt x="4025408" y="228217"/>
                  <a:pt x="4024520" y="209124"/>
                </a:cubicBezTo>
                <a:cubicBezTo>
                  <a:pt x="4021856" y="160282"/>
                  <a:pt x="3992551" y="136749"/>
                  <a:pt x="3953921" y="114992"/>
                </a:cubicBezTo>
                <a:cubicBezTo>
                  <a:pt x="3766546" y="9760"/>
                  <a:pt x="3519672" y="-51958"/>
                  <a:pt x="3320309" y="58158"/>
                </a:cubicBezTo>
                <a:cubicBezTo>
                  <a:pt x="3163126" y="145185"/>
                  <a:pt x="3063223" y="332117"/>
                  <a:pt x="2991292" y="489743"/>
                </a:cubicBezTo>
                <a:cubicBezTo>
                  <a:pt x="2716001" y="1093606"/>
                  <a:pt x="2716445" y="1795154"/>
                  <a:pt x="2856311" y="2433650"/>
                </a:cubicBezTo>
                <a:cubicBezTo>
                  <a:pt x="2872295" y="2507357"/>
                  <a:pt x="2891388" y="2580620"/>
                  <a:pt x="2911369" y="2653439"/>
                </a:cubicBezTo>
                <a:cubicBezTo>
                  <a:pt x="2815461" y="2650331"/>
                  <a:pt x="2719553" y="2648111"/>
                  <a:pt x="2624090" y="2647667"/>
                </a:cubicBezTo>
                <a:cubicBezTo>
                  <a:pt x="2323490" y="2646335"/>
                  <a:pt x="2022446" y="2656103"/>
                  <a:pt x="1723179" y="2682300"/>
                </a:cubicBezTo>
                <a:cubicBezTo>
                  <a:pt x="1389722" y="2711605"/>
                  <a:pt x="1051824" y="2756451"/>
                  <a:pt x="731244" y="2857687"/>
                </a:cubicBezTo>
                <a:cubicBezTo>
                  <a:pt x="484814" y="2935390"/>
                  <a:pt x="204195" y="3055275"/>
                  <a:pt x="69214" y="3290160"/>
                </a:cubicBezTo>
                <a:cubicBezTo>
                  <a:pt x="-79088" y="3548578"/>
                  <a:pt x="34137" y="3844293"/>
                  <a:pt x="190875" y="4068966"/>
                </a:cubicBezTo>
                <a:cubicBezTo>
                  <a:pt x="203751" y="4087615"/>
                  <a:pt x="217516" y="4105819"/>
                  <a:pt x="231280" y="4124024"/>
                </a:cubicBezTo>
                <a:cubicBezTo>
                  <a:pt x="81203" y="4263002"/>
                  <a:pt x="-14705" y="4456593"/>
                  <a:pt x="11048" y="4666613"/>
                </a:cubicBezTo>
                <a:cubicBezTo>
                  <a:pt x="39909" y="4901942"/>
                  <a:pt x="199755" y="5070669"/>
                  <a:pt x="398231" y="5177233"/>
                </a:cubicBezTo>
                <a:cubicBezTo>
                  <a:pt x="253925" y="5357060"/>
                  <a:pt x="182883" y="5584841"/>
                  <a:pt x="290779" y="5807737"/>
                </a:cubicBezTo>
                <a:cubicBezTo>
                  <a:pt x="370258" y="5971580"/>
                  <a:pt x="526108" y="6085248"/>
                  <a:pt x="698387" y="6136311"/>
                </a:cubicBezTo>
                <a:cubicBezTo>
                  <a:pt x="601147" y="6316581"/>
                  <a:pt x="610471" y="6531930"/>
                  <a:pt x="732132" y="6712201"/>
                </a:cubicBezTo>
                <a:cubicBezTo>
                  <a:pt x="903967" y="6966623"/>
                  <a:pt x="1210783" y="7091836"/>
                  <a:pt x="1508718" y="7110928"/>
                </a:cubicBezTo>
                <a:cubicBezTo>
                  <a:pt x="1630379" y="7118921"/>
                  <a:pt x="1753372" y="7102936"/>
                  <a:pt x="1875477" y="7102936"/>
                </a:cubicBezTo>
                <a:lnTo>
                  <a:pt x="4869485" y="7102936"/>
                </a:lnTo>
                <a:cubicBezTo>
                  <a:pt x="4939196" y="7102936"/>
                  <a:pt x="5009795" y="7106044"/>
                  <a:pt x="5079505" y="7102936"/>
                </a:cubicBezTo>
                <a:cubicBezTo>
                  <a:pt x="5156764" y="7099384"/>
                  <a:pt x="5238019" y="7048766"/>
                  <a:pt x="5307730" y="7016797"/>
                </a:cubicBezTo>
                <a:cubicBezTo>
                  <a:pt x="5404526" y="6972395"/>
                  <a:pt x="5501322" y="6927993"/>
                  <a:pt x="5598117" y="6883592"/>
                </a:cubicBezTo>
                <a:cubicBezTo>
                  <a:pt x="5652288" y="6963959"/>
                  <a:pt x="5725995" y="7028341"/>
                  <a:pt x="5821458" y="7058535"/>
                </a:cubicBezTo>
                <a:cubicBezTo>
                  <a:pt x="5899605" y="7083399"/>
                  <a:pt x="5983969" y="7084731"/>
                  <a:pt x="6065224" y="7084731"/>
                </a:cubicBezTo>
                <a:cubicBezTo>
                  <a:pt x="6162907" y="7084731"/>
                  <a:pt x="6261035" y="7084731"/>
                  <a:pt x="6358719" y="7084731"/>
                </a:cubicBezTo>
                <a:cubicBezTo>
                  <a:pt x="6591384" y="7084731"/>
                  <a:pt x="6824493" y="7087839"/>
                  <a:pt x="7057158" y="7084731"/>
                </a:cubicBezTo>
                <a:cubicBezTo>
                  <a:pt x="7296484" y="7081179"/>
                  <a:pt x="7508280" y="6930214"/>
                  <a:pt x="7585983" y="6703321"/>
                </a:cubicBezTo>
                <a:cubicBezTo>
                  <a:pt x="7611292" y="6630058"/>
                  <a:pt x="7614400" y="6554131"/>
                  <a:pt x="7614400" y="6477760"/>
                </a:cubicBezTo>
                <a:lnTo>
                  <a:pt x="7614400" y="3548134"/>
                </a:lnTo>
                <a:cubicBezTo>
                  <a:pt x="7614400" y="3502844"/>
                  <a:pt x="7614400" y="3457554"/>
                  <a:pt x="7614400" y="3411821"/>
                </a:cubicBezTo>
                <a:cubicBezTo>
                  <a:pt x="7613512" y="3238210"/>
                  <a:pt x="7538917" y="3074368"/>
                  <a:pt x="7401272" y="2966915"/>
                </a:cubicBezTo>
                <a:close/>
                <a:moveTo>
                  <a:pt x="5623426" y="3058827"/>
                </a:moveTo>
                <a:cubicBezTo>
                  <a:pt x="5620762" y="3062379"/>
                  <a:pt x="5618098" y="3065487"/>
                  <a:pt x="5615434" y="3069039"/>
                </a:cubicBezTo>
                <a:cubicBezTo>
                  <a:pt x="5618986" y="3064155"/>
                  <a:pt x="5621206" y="3061047"/>
                  <a:pt x="5623426" y="3058827"/>
                </a:cubicBezTo>
                <a:close/>
                <a:moveTo>
                  <a:pt x="7448337" y="3485971"/>
                </a:moveTo>
                <a:lnTo>
                  <a:pt x="7448337" y="6358319"/>
                </a:lnTo>
                <a:cubicBezTo>
                  <a:pt x="7448337" y="6408493"/>
                  <a:pt x="7448337" y="6458667"/>
                  <a:pt x="7448337" y="6508841"/>
                </a:cubicBezTo>
                <a:cubicBezTo>
                  <a:pt x="7448337" y="6626505"/>
                  <a:pt x="7409708" y="6733957"/>
                  <a:pt x="7322237" y="6815657"/>
                </a:cubicBezTo>
                <a:cubicBezTo>
                  <a:pt x="7226329" y="6905348"/>
                  <a:pt x="7109552" y="6918669"/>
                  <a:pt x="6985671" y="6918669"/>
                </a:cubicBezTo>
                <a:lnTo>
                  <a:pt x="6206421" y="6918669"/>
                </a:lnTo>
                <a:cubicBezTo>
                  <a:pt x="6118061" y="6918669"/>
                  <a:pt x="6025706" y="6923997"/>
                  <a:pt x="5938235" y="6913785"/>
                </a:cubicBezTo>
                <a:cubicBezTo>
                  <a:pt x="5824122" y="6900464"/>
                  <a:pt x="5755299" y="6836082"/>
                  <a:pt x="5704238" y="6735734"/>
                </a:cubicBezTo>
                <a:cubicBezTo>
                  <a:pt x="5682481" y="6692664"/>
                  <a:pt x="5629199" y="6688224"/>
                  <a:pt x="5590125" y="6705985"/>
                </a:cubicBezTo>
                <a:cubicBezTo>
                  <a:pt x="5433387" y="6777915"/>
                  <a:pt x="5277093" y="6849846"/>
                  <a:pt x="5120355" y="6921777"/>
                </a:cubicBezTo>
                <a:cubicBezTo>
                  <a:pt x="5067517" y="6946198"/>
                  <a:pt x="5010682" y="6937762"/>
                  <a:pt x="4952960" y="6937762"/>
                </a:cubicBezTo>
                <a:lnTo>
                  <a:pt x="2541058" y="6937762"/>
                </a:lnTo>
                <a:cubicBezTo>
                  <a:pt x="2283528" y="6937762"/>
                  <a:pt x="2024666" y="6929325"/>
                  <a:pt x="1767580" y="6937762"/>
                </a:cubicBezTo>
                <a:cubicBezTo>
                  <a:pt x="1667232" y="6941314"/>
                  <a:pt x="1570881" y="6952414"/>
                  <a:pt x="1470089" y="6942646"/>
                </a:cubicBezTo>
                <a:cubicBezTo>
                  <a:pt x="1326671" y="6928437"/>
                  <a:pt x="1185030" y="6882703"/>
                  <a:pt x="1063369" y="6805444"/>
                </a:cubicBezTo>
                <a:cubicBezTo>
                  <a:pt x="881766" y="6690000"/>
                  <a:pt x="743676" y="6480424"/>
                  <a:pt x="816051" y="6273068"/>
                </a:cubicBezTo>
                <a:cubicBezTo>
                  <a:pt x="832480" y="6225558"/>
                  <a:pt x="862229" y="6179824"/>
                  <a:pt x="896862" y="6141195"/>
                </a:cubicBezTo>
                <a:cubicBezTo>
                  <a:pt x="947480" y="6084361"/>
                  <a:pt x="910183" y="6006213"/>
                  <a:pt x="837808" y="5999109"/>
                </a:cubicBezTo>
                <a:cubicBezTo>
                  <a:pt x="674854" y="5983125"/>
                  <a:pt x="516340" y="5883221"/>
                  <a:pt x="440857" y="5737139"/>
                </a:cubicBezTo>
                <a:cubicBezTo>
                  <a:pt x="341397" y="5544880"/>
                  <a:pt x="455065" y="5347292"/>
                  <a:pt x="593599" y="5210978"/>
                </a:cubicBezTo>
                <a:cubicBezTo>
                  <a:pt x="641996" y="5163469"/>
                  <a:pt x="612691" y="5094202"/>
                  <a:pt x="556745" y="5072001"/>
                </a:cubicBezTo>
                <a:cubicBezTo>
                  <a:pt x="376918" y="5000514"/>
                  <a:pt x="203307" y="4860649"/>
                  <a:pt x="176222" y="4657733"/>
                </a:cubicBezTo>
                <a:cubicBezTo>
                  <a:pt x="152689" y="4481902"/>
                  <a:pt x="248153" y="4312288"/>
                  <a:pt x="387131" y="4210164"/>
                </a:cubicBezTo>
                <a:cubicBezTo>
                  <a:pt x="433308" y="4175974"/>
                  <a:pt x="439969" y="4124024"/>
                  <a:pt x="404003" y="4079623"/>
                </a:cubicBezTo>
                <a:cubicBezTo>
                  <a:pt x="351609" y="4014352"/>
                  <a:pt x="301435" y="3943309"/>
                  <a:pt x="259254" y="3868714"/>
                </a:cubicBezTo>
                <a:cubicBezTo>
                  <a:pt x="220180" y="3799004"/>
                  <a:pt x="202419" y="3760818"/>
                  <a:pt x="181995" y="3686667"/>
                </a:cubicBezTo>
                <a:cubicBezTo>
                  <a:pt x="177998" y="3672903"/>
                  <a:pt x="174890" y="3658694"/>
                  <a:pt x="172226" y="3644930"/>
                </a:cubicBezTo>
                <a:cubicBezTo>
                  <a:pt x="170894" y="3637381"/>
                  <a:pt x="169562" y="3630277"/>
                  <a:pt x="168230" y="3622729"/>
                </a:cubicBezTo>
                <a:cubicBezTo>
                  <a:pt x="167786" y="3620064"/>
                  <a:pt x="167342" y="3618732"/>
                  <a:pt x="167342" y="3616956"/>
                </a:cubicBezTo>
                <a:cubicBezTo>
                  <a:pt x="167342" y="3616956"/>
                  <a:pt x="167342" y="3615624"/>
                  <a:pt x="167342" y="3613848"/>
                </a:cubicBezTo>
                <a:cubicBezTo>
                  <a:pt x="165122" y="3586319"/>
                  <a:pt x="163346" y="3558790"/>
                  <a:pt x="165122" y="3530817"/>
                </a:cubicBezTo>
                <a:cubicBezTo>
                  <a:pt x="165122" y="3525045"/>
                  <a:pt x="166010" y="3519273"/>
                  <a:pt x="166454" y="3513944"/>
                </a:cubicBezTo>
                <a:cubicBezTo>
                  <a:pt x="166454" y="3512612"/>
                  <a:pt x="166454" y="3511724"/>
                  <a:pt x="166454" y="3510836"/>
                </a:cubicBezTo>
                <a:cubicBezTo>
                  <a:pt x="166454" y="3510836"/>
                  <a:pt x="166454" y="3510836"/>
                  <a:pt x="166454" y="3510836"/>
                </a:cubicBezTo>
                <a:cubicBezTo>
                  <a:pt x="168674" y="3497072"/>
                  <a:pt x="171338" y="3483751"/>
                  <a:pt x="174890" y="3469987"/>
                </a:cubicBezTo>
                <a:cubicBezTo>
                  <a:pt x="177998" y="3458442"/>
                  <a:pt x="181106" y="3446898"/>
                  <a:pt x="185103" y="3435798"/>
                </a:cubicBezTo>
                <a:cubicBezTo>
                  <a:pt x="187323" y="3429581"/>
                  <a:pt x="189543" y="3423809"/>
                  <a:pt x="191763" y="3418037"/>
                </a:cubicBezTo>
                <a:cubicBezTo>
                  <a:pt x="191763" y="3417149"/>
                  <a:pt x="192207" y="3416705"/>
                  <a:pt x="192207" y="3416261"/>
                </a:cubicBezTo>
                <a:cubicBezTo>
                  <a:pt x="192651" y="3415373"/>
                  <a:pt x="193095" y="3414485"/>
                  <a:pt x="193983" y="3412708"/>
                </a:cubicBezTo>
                <a:cubicBezTo>
                  <a:pt x="205527" y="3389620"/>
                  <a:pt x="217516" y="3367419"/>
                  <a:pt x="231724" y="3345662"/>
                </a:cubicBezTo>
                <a:cubicBezTo>
                  <a:pt x="234833" y="3341222"/>
                  <a:pt x="237941" y="3336337"/>
                  <a:pt x="241493" y="3331897"/>
                </a:cubicBezTo>
                <a:cubicBezTo>
                  <a:pt x="242381" y="3330565"/>
                  <a:pt x="243269" y="3329677"/>
                  <a:pt x="243713" y="3328789"/>
                </a:cubicBezTo>
                <a:cubicBezTo>
                  <a:pt x="243713" y="3328789"/>
                  <a:pt x="243713" y="3328789"/>
                  <a:pt x="243713" y="3328789"/>
                </a:cubicBezTo>
                <a:cubicBezTo>
                  <a:pt x="252593" y="3317689"/>
                  <a:pt x="261918" y="3306588"/>
                  <a:pt x="271686" y="3296376"/>
                </a:cubicBezTo>
                <a:cubicBezTo>
                  <a:pt x="290335" y="3275951"/>
                  <a:pt x="310760" y="3256858"/>
                  <a:pt x="331628" y="3239098"/>
                </a:cubicBezTo>
                <a:cubicBezTo>
                  <a:pt x="336513" y="3235102"/>
                  <a:pt x="340953" y="3231106"/>
                  <a:pt x="345837" y="3227553"/>
                </a:cubicBezTo>
                <a:cubicBezTo>
                  <a:pt x="357825" y="3217785"/>
                  <a:pt x="350721" y="3223557"/>
                  <a:pt x="351165" y="3223557"/>
                </a:cubicBezTo>
                <a:cubicBezTo>
                  <a:pt x="364042" y="3214233"/>
                  <a:pt x="376918" y="3204908"/>
                  <a:pt x="389795" y="3196028"/>
                </a:cubicBezTo>
                <a:cubicBezTo>
                  <a:pt x="441301" y="3161395"/>
                  <a:pt x="496359" y="3131645"/>
                  <a:pt x="552305" y="3105004"/>
                </a:cubicBezTo>
                <a:cubicBezTo>
                  <a:pt x="592267" y="3086356"/>
                  <a:pt x="596263" y="3084580"/>
                  <a:pt x="633116" y="3070371"/>
                </a:cubicBezTo>
                <a:cubicBezTo>
                  <a:pt x="666417" y="3057495"/>
                  <a:pt x="699719" y="3045062"/>
                  <a:pt x="733908" y="3033962"/>
                </a:cubicBezTo>
                <a:cubicBezTo>
                  <a:pt x="880878" y="2984676"/>
                  <a:pt x="1032288" y="2949598"/>
                  <a:pt x="1184586" y="2921625"/>
                </a:cubicBezTo>
                <a:cubicBezTo>
                  <a:pt x="1351536" y="2890988"/>
                  <a:pt x="1492290" y="2873227"/>
                  <a:pt x="1661460" y="2856799"/>
                </a:cubicBezTo>
                <a:cubicBezTo>
                  <a:pt x="1958508" y="2828382"/>
                  <a:pt x="2257331" y="2816837"/>
                  <a:pt x="2556155" y="2816393"/>
                </a:cubicBezTo>
                <a:cubicBezTo>
                  <a:pt x="2709341" y="2816393"/>
                  <a:pt x="2862971" y="2827938"/>
                  <a:pt x="3015713" y="2825718"/>
                </a:cubicBezTo>
                <a:cubicBezTo>
                  <a:pt x="3017933" y="2825718"/>
                  <a:pt x="3020153" y="2825718"/>
                  <a:pt x="3022373" y="2825718"/>
                </a:cubicBezTo>
                <a:cubicBezTo>
                  <a:pt x="3057450" y="2827494"/>
                  <a:pt x="3080539" y="2811065"/>
                  <a:pt x="3092972" y="2787532"/>
                </a:cubicBezTo>
                <a:cubicBezTo>
                  <a:pt x="3105404" y="2770216"/>
                  <a:pt x="3111177" y="2747127"/>
                  <a:pt x="3102740" y="2720042"/>
                </a:cubicBezTo>
                <a:cubicBezTo>
                  <a:pt x="2934458" y="2156584"/>
                  <a:pt x="2866967" y="1548724"/>
                  <a:pt x="3003724" y="971058"/>
                </a:cubicBezTo>
                <a:cubicBezTo>
                  <a:pt x="3046350" y="790343"/>
                  <a:pt x="3106292" y="616288"/>
                  <a:pt x="3195984" y="455110"/>
                </a:cubicBezTo>
                <a:cubicBezTo>
                  <a:pt x="3212857" y="424472"/>
                  <a:pt x="3231061" y="393835"/>
                  <a:pt x="3250598" y="364530"/>
                </a:cubicBezTo>
                <a:cubicBezTo>
                  <a:pt x="3259478" y="351209"/>
                  <a:pt x="3268359" y="338333"/>
                  <a:pt x="3277239" y="325456"/>
                </a:cubicBezTo>
                <a:cubicBezTo>
                  <a:pt x="3281235" y="319684"/>
                  <a:pt x="3285231" y="314356"/>
                  <a:pt x="3289228" y="309028"/>
                </a:cubicBezTo>
                <a:cubicBezTo>
                  <a:pt x="3290115" y="307696"/>
                  <a:pt x="3290560" y="307252"/>
                  <a:pt x="3291004" y="306364"/>
                </a:cubicBezTo>
                <a:cubicBezTo>
                  <a:pt x="3291892" y="305476"/>
                  <a:pt x="3292780" y="304144"/>
                  <a:pt x="3294112" y="302812"/>
                </a:cubicBezTo>
                <a:cubicBezTo>
                  <a:pt x="3315424" y="276615"/>
                  <a:pt x="3337625" y="251306"/>
                  <a:pt x="3363822" y="229549"/>
                </a:cubicBezTo>
                <a:cubicBezTo>
                  <a:pt x="3363822" y="229549"/>
                  <a:pt x="3382915" y="215784"/>
                  <a:pt x="3394016" y="209124"/>
                </a:cubicBezTo>
                <a:cubicBezTo>
                  <a:pt x="3402008" y="204240"/>
                  <a:pt x="3410000" y="200244"/>
                  <a:pt x="3417993" y="195803"/>
                </a:cubicBezTo>
                <a:cubicBezTo>
                  <a:pt x="3421545" y="194027"/>
                  <a:pt x="3425097" y="192251"/>
                  <a:pt x="3428649" y="190475"/>
                </a:cubicBezTo>
                <a:cubicBezTo>
                  <a:pt x="3429093" y="190475"/>
                  <a:pt x="3429537" y="190475"/>
                  <a:pt x="3429981" y="190031"/>
                </a:cubicBezTo>
                <a:cubicBezTo>
                  <a:pt x="3464614" y="176711"/>
                  <a:pt x="3497916" y="169606"/>
                  <a:pt x="3524113" y="168274"/>
                </a:cubicBezTo>
                <a:cubicBezTo>
                  <a:pt x="3542317" y="167386"/>
                  <a:pt x="3560078" y="166942"/>
                  <a:pt x="3578283" y="167830"/>
                </a:cubicBezTo>
                <a:cubicBezTo>
                  <a:pt x="3588051" y="167830"/>
                  <a:pt x="3597375" y="169162"/>
                  <a:pt x="3607144" y="170050"/>
                </a:cubicBezTo>
                <a:cubicBezTo>
                  <a:pt x="3620464" y="170938"/>
                  <a:pt x="3619576" y="171382"/>
                  <a:pt x="3616024" y="170938"/>
                </a:cubicBezTo>
                <a:cubicBezTo>
                  <a:pt x="3699944" y="184259"/>
                  <a:pt x="3782531" y="212676"/>
                  <a:pt x="3857126" y="253970"/>
                </a:cubicBezTo>
                <a:cubicBezTo>
                  <a:pt x="3858458" y="630940"/>
                  <a:pt x="3851353" y="1008799"/>
                  <a:pt x="3864230" y="1385326"/>
                </a:cubicBezTo>
                <a:cubicBezTo>
                  <a:pt x="3866006" y="1440828"/>
                  <a:pt x="3897531" y="1494110"/>
                  <a:pt x="3920176" y="1544284"/>
                </a:cubicBezTo>
                <a:cubicBezTo>
                  <a:pt x="3961914" y="1635752"/>
                  <a:pt x="4008980" y="1724111"/>
                  <a:pt x="4060929" y="1810250"/>
                </a:cubicBezTo>
                <a:cubicBezTo>
                  <a:pt x="4161277" y="1976757"/>
                  <a:pt x="4278942" y="2132607"/>
                  <a:pt x="4408151" y="2278244"/>
                </a:cubicBezTo>
                <a:cubicBezTo>
                  <a:pt x="4628384" y="2526894"/>
                  <a:pt x="4884138" y="2743574"/>
                  <a:pt x="5156764" y="2932282"/>
                </a:cubicBezTo>
                <a:cubicBezTo>
                  <a:pt x="5305510" y="3034850"/>
                  <a:pt x="5461804" y="3120101"/>
                  <a:pt x="5617210" y="3211125"/>
                </a:cubicBezTo>
                <a:cubicBezTo>
                  <a:pt x="5640743" y="3224889"/>
                  <a:pt x="5678040" y="3228441"/>
                  <a:pt x="5701129" y="3211125"/>
                </a:cubicBezTo>
                <a:cubicBezTo>
                  <a:pt x="5741091" y="3180931"/>
                  <a:pt x="5767732" y="3139638"/>
                  <a:pt x="5805917" y="3107225"/>
                </a:cubicBezTo>
                <a:cubicBezTo>
                  <a:pt x="5847655" y="3071259"/>
                  <a:pt x="5897829" y="3045062"/>
                  <a:pt x="5951111" y="3029966"/>
                </a:cubicBezTo>
                <a:cubicBezTo>
                  <a:pt x="5995513" y="3017533"/>
                  <a:pt x="6039471" y="3015313"/>
                  <a:pt x="6084760" y="3015313"/>
                </a:cubicBezTo>
                <a:lnTo>
                  <a:pt x="6405341" y="3015313"/>
                </a:lnTo>
                <a:cubicBezTo>
                  <a:pt x="6622465" y="3015313"/>
                  <a:pt x="6840034" y="3012205"/>
                  <a:pt x="7057602" y="3015313"/>
                </a:cubicBezTo>
                <a:cubicBezTo>
                  <a:pt x="7272062" y="3018421"/>
                  <a:pt x="7444785" y="3190256"/>
                  <a:pt x="7447894" y="3404716"/>
                </a:cubicBezTo>
                <a:cubicBezTo>
                  <a:pt x="7447894" y="3432245"/>
                  <a:pt x="7447894" y="3459775"/>
                  <a:pt x="7447894" y="3487303"/>
                </a:cubicBezTo>
                <a:close/>
              </a:path>
            </a:pathLst>
          </a:custGeom>
          <a:solidFill>
            <a:srgbClr val="EAAB00"/>
          </a:solidFill>
          <a:ln w="44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164BAE9-CFF3-F526-5B9C-9A0524C5B70F}"/>
              </a:ext>
            </a:extLst>
          </p:cNvPr>
          <p:cNvSpPr txBox="1">
            <a:spLocks/>
          </p:cNvSpPr>
          <p:nvPr/>
        </p:nvSpPr>
        <p:spPr>
          <a:xfrm>
            <a:off x="516681" y="7821039"/>
            <a:ext cx="4578460" cy="2901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EAAB00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EAAB00"/>
                </a:solidFill>
                <a:latin typeface="Arial Black" panose="020B0A04020102020204" pitchFamily="34" charset="0"/>
              </a:rPr>
              <a:t>animation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D91E36-258B-2ECA-8208-2801918C2F93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6A247-DF5D-7F40-8FF4-91F1B437EAC4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C9D22-9FE5-9F4A-8EC5-7109E373E326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62C11-39B8-167D-EA7A-624F896753B7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CBADB1D-97F8-E134-B3F8-7516167997C4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45E72EC-E458-1415-3AB9-CD13FCD75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7718" y="11024900"/>
            <a:ext cx="3774095" cy="35208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A079444-B8F9-E95B-1045-E81ADE00D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9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CCE9-9CF2-343A-E5E1-A52E43D8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7073E73-DC3F-65AE-3B26-7D2131DD3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CE330885-9AF7-7DA9-1C1F-6783E4EEA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Graphique 2">
            <a:extLst>
              <a:ext uri="{FF2B5EF4-FFF2-40B4-BE49-F238E27FC236}">
                <a16:creationId xmlns:a16="http://schemas.microsoft.com/office/drawing/2014/main" id="{E885B45C-C7E7-A0D2-035C-1264CD7145B1}"/>
              </a:ext>
            </a:extLst>
          </p:cNvPr>
          <p:cNvSpPr/>
          <p:nvPr/>
        </p:nvSpPr>
        <p:spPr>
          <a:xfrm flipH="1">
            <a:off x="-1536970" y="4144569"/>
            <a:ext cx="7926896" cy="7405092"/>
          </a:xfrm>
          <a:custGeom>
            <a:avLst/>
            <a:gdLst>
              <a:gd name="connsiteX0" fmla="*/ 7401715 w 7614399"/>
              <a:gd name="connsiteY0" fmla="*/ 2967359 h 7113166"/>
              <a:gd name="connsiteX1" fmla="*/ 6994552 w 7614399"/>
              <a:gd name="connsiteY1" fmla="*/ 2847475 h 7113166"/>
              <a:gd name="connsiteX2" fmla="*/ 6190436 w 7614399"/>
              <a:gd name="connsiteY2" fmla="*/ 2847475 h 7113166"/>
              <a:gd name="connsiteX3" fmla="*/ 5868080 w 7614399"/>
              <a:gd name="connsiteY3" fmla="*/ 2881664 h 7113166"/>
              <a:gd name="connsiteX4" fmla="*/ 5715338 w 7614399"/>
              <a:gd name="connsiteY4" fmla="*/ 2967359 h 7113166"/>
              <a:gd name="connsiteX5" fmla="*/ 5646959 w 7614399"/>
              <a:gd name="connsiteY5" fmla="*/ 3030854 h 7113166"/>
              <a:gd name="connsiteX6" fmla="*/ 5645183 w 7614399"/>
              <a:gd name="connsiteY6" fmla="*/ 3033074 h 7113166"/>
              <a:gd name="connsiteX7" fmla="*/ 5410742 w 7614399"/>
              <a:gd name="connsiteY7" fmla="*/ 2898093 h 7113166"/>
              <a:gd name="connsiteX8" fmla="*/ 4816647 w 7614399"/>
              <a:gd name="connsiteY8" fmla="*/ 2450523 h 7113166"/>
              <a:gd name="connsiteX9" fmla="*/ 4206123 w 7614399"/>
              <a:gd name="connsiteY9" fmla="*/ 1724999 h 7113166"/>
              <a:gd name="connsiteX10" fmla="*/ 4082242 w 7614399"/>
              <a:gd name="connsiteY10" fmla="*/ 1495442 h 7113166"/>
              <a:gd name="connsiteX11" fmla="*/ 4033844 w 7614399"/>
              <a:gd name="connsiteY11" fmla="*/ 1394650 h 7113166"/>
              <a:gd name="connsiteX12" fmla="*/ 4031624 w 7614399"/>
              <a:gd name="connsiteY12" fmla="*/ 1386658 h 7113166"/>
              <a:gd name="connsiteX13" fmla="*/ 4030292 w 7614399"/>
              <a:gd name="connsiteY13" fmla="*/ 1202391 h 7113166"/>
              <a:gd name="connsiteX14" fmla="*/ 4026296 w 7614399"/>
              <a:gd name="connsiteY14" fmla="*/ 523488 h 7113166"/>
              <a:gd name="connsiteX15" fmla="*/ 4024520 w 7614399"/>
              <a:gd name="connsiteY15" fmla="*/ 266846 h 7113166"/>
              <a:gd name="connsiteX16" fmla="*/ 4024520 w 7614399"/>
              <a:gd name="connsiteY16" fmla="*/ 209124 h 7113166"/>
              <a:gd name="connsiteX17" fmla="*/ 3953921 w 7614399"/>
              <a:gd name="connsiteY17" fmla="*/ 114992 h 7113166"/>
              <a:gd name="connsiteX18" fmla="*/ 3320309 w 7614399"/>
              <a:gd name="connsiteY18" fmla="*/ 58158 h 7113166"/>
              <a:gd name="connsiteX19" fmla="*/ 2991292 w 7614399"/>
              <a:gd name="connsiteY19" fmla="*/ 489743 h 7113166"/>
              <a:gd name="connsiteX20" fmla="*/ 2856311 w 7614399"/>
              <a:gd name="connsiteY20" fmla="*/ 2433650 h 7113166"/>
              <a:gd name="connsiteX21" fmla="*/ 2911369 w 7614399"/>
              <a:gd name="connsiteY21" fmla="*/ 2653439 h 7113166"/>
              <a:gd name="connsiteX22" fmla="*/ 2624090 w 7614399"/>
              <a:gd name="connsiteY22" fmla="*/ 2647667 h 7113166"/>
              <a:gd name="connsiteX23" fmla="*/ 1723179 w 7614399"/>
              <a:gd name="connsiteY23" fmla="*/ 2682300 h 7113166"/>
              <a:gd name="connsiteX24" fmla="*/ 731244 w 7614399"/>
              <a:gd name="connsiteY24" fmla="*/ 2857687 h 7113166"/>
              <a:gd name="connsiteX25" fmla="*/ 69214 w 7614399"/>
              <a:gd name="connsiteY25" fmla="*/ 3290160 h 7113166"/>
              <a:gd name="connsiteX26" fmla="*/ 190875 w 7614399"/>
              <a:gd name="connsiteY26" fmla="*/ 4068966 h 7113166"/>
              <a:gd name="connsiteX27" fmla="*/ 231280 w 7614399"/>
              <a:gd name="connsiteY27" fmla="*/ 4124024 h 7113166"/>
              <a:gd name="connsiteX28" fmla="*/ 11048 w 7614399"/>
              <a:gd name="connsiteY28" fmla="*/ 4666613 h 7113166"/>
              <a:gd name="connsiteX29" fmla="*/ 398231 w 7614399"/>
              <a:gd name="connsiteY29" fmla="*/ 5177233 h 7113166"/>
              <a:gd name="connsiteX30" fmla="*/ 290779 w 7614399"/>
              <a:gd name="connsiteY30" fmla="*/ 5807737 h 7113166"/>
              <a:gd name="connsiteX31" fmla="*/ 698387 w 7614399"/>
              <a:gd name="connsiteY31" fmla="*/ 6136311 h 7113166"/>
              <a:gd name="connsiteX32" fmla="*/ 732132 w 7614399"/>
              <a:gd name="connsiteY32" fmla="*/ 6712201 h 7113166"/>
              <a:gd name="connsiteX33" fmla="*/ 1508718 w 7614399"/>
              <a:gd name="connsiteY33" fmla="*/ 7110928 h 7113166"/>
              <a:gd name="connsiteX34" fmla="*/ 1875477 w 7614399"/>
              <a:gd name="connsiteY34" fmla="*/ 7102936 h 7113166"/>
              <a:gd name="connsiteX35" fmla="*/ 4869485 w 7614399"/>
              <a:gd name="connsiteY35" fmla="*/ 7102936 h 7113166"/>
              <a:gd name="connsiteX36" fmla="*/ 5079505 w 7614399"/>
              <a:gd name="connsiteY36" fmla="*/ 7102936 h 7113166"/>
              <a:gd name="connsiteX37" fmla="*/ 5307730 w 7614399"/>
              <a:gd name="connsiteY37" fmla="*/ 7016797 h 7113166"/>
              <a:gd name="connsiteX38" fmla="*/ 5598117 w 7614399"/>
              <a:gd name="connsiteY38" fmla="*/ 6883592 h 7113166"/>
              <a:gd name="connsiteX39" fmla="*/ 5821458 w 7614399"/>
              <a:gd name="connsiteY39" fmla="*/ 7058535 h 7113166"/>
              <a:gd name="connsiteX40" fmla="*/ 6065224 w 7614399"/>
              <a:gd name="connsiteY40" fmla="*/ 7084731 h 7113166"/>
              <a:gd name="connsiteX41" fmla="*/ 6358719 w 7614399"/>
              <a:gd name="connsiteY41" fmla="*/ 7084731 h 7113166"/>
              <a:gd name="connsiteX42" fmla="*/ 7057158 w 7614399"/>
              <a:gd name="connsiteY42" fmla="*/ 7084731 h 7113166"/>
              <a:gd name="connsiteX43" fmla="*/ 7585983 w 7614399"/>
              <a:gd name="connsiteY43" fmla="*/ 6703321 h 7113166"/>
              <a:gd name="connsiteX44" fmla="*/ 7614400 w 7614399"/>
              <a:gd name="connsiteY44" fmla="*/ 6477760 h 7113166"/>
              <a:gd name="connsiteX45" fmla="*/ 7614400 w 7614399"/>
              <a:gd name="connsiteY45" fmla="*/ 3548134 h 7113166"/>
              <a:gd name="connsiteX46" fmla="*/ 7614400 w 7614399"/>
              <a:gd name="connsiteY46" fmla="*/ 3411821 h 7113166"/>
              <a:gd name="connsiteX47" fmla="*/ 7401272 w 7614399"/>
              <a:gd name="connsiteY47" fmla="*/ 2966915 h 7113166"/>
              <a:gd name="connsiteX48" fmla="*/ 5623426 w 7614399"/>
              <a:gd name="connsiteY48" fmla="*/ 3058827 h 7113166"/>
              <a:gd name="connsiteX49" fmla="*/ 5615434 w 7614399"/>
              <a:gd name="connsiteY49" fmla="*/ 3069039 h 7113166"/>
              <a:gd name="connsiteX50" fmla="*/ 5623426 w 7614399"/>
              <a:gd name="connsiteY50" fmla="*/ 3058827 h 7113166"/>
              <a:gd name="connsiteX51" fmla="*/ 7448337 w 7614399"/>
              <a:gd name="connsiteY51" fmla="*/ 3485971 h 7113166"/>
              <a:gd name="connsiteX52" fmla="*/ 7448337 w 7614399"/>
              <a:gd name="connsiteY52" fmla="*/ 6358319 h 7113166"/>
              <a:gd name="connsiteX53" fmla="*/ 7448337 w 7614399"/>
              <a:gd name="connsiteY53" fmla="*/ 6508841 h 7113166"/>
              <a:gd name="connsiteX54" fmla="*/ 7322237 w 7614399"/>
              <a:gd name="connsiteY54" fmla="*/ 6815657 h 7113166"/>
              <a:gd name="connsiteX55" fmla="*/ 6985671 w 7614399"/>
              <a:gd name="connsiteY55" fmla="*/ 6918669 h 7113166"/>
              <a:gd name="connsiteX56" fmla="*/ 6206421 w 7614399"/>
              <a:gd name="connsiteY56" fmla="*/ 6918669 h 7113166"/>
              <a:gd name="connsiteX57" fmla="*/ 5938235 w 7614399"/>
              <a:gd name="connsiteY57" fmla="*/ 6913785 h 7113166"/>
              <a:gd name="connsiteX58" fmla="*/ 5704238 w 7614399"/>
              <a:gd name="connsiteY58" fmla="*/ 6735734 h 7113166"/>
              <a:gd name="connsiteX59" fmla="*/ 5590125 w 7614399"/>
              <a:gd name="connsiteY59" fmla="*/ 6705985 h 7113166"/>
              <a:gd name="connsiteX60" fmla="*/ 5120355 w 7614399"/>
              <a:gd name="connsiteY60" fmla="*/ 6921777 h 7113166"/>
              <a:gd name="connsiteX61" fmla="*/ 4952960 w 7614399"/>
              <a:gd name="connsiteY61" fmla="*/ 6937762 h 7113166"/>
              <a:gd name="connsiteX62" fmla="*/ 2541058 w 7614399"/>
              <a:gd name="connsiteY62" fmla="*/ 6937762 h 7113166"/>
              <a:gd name="connsiteX63" fmla="*/ 1767580 w 7614399"/>
              <a:gd name="connsiteY63" fmla="*/ 6937762 h 7113166"/>
              <a:gd name="connsiteX64" fmla="*/ 1470089 w 7614399"/>
              <a:gd name="connsiteY64" fmla="*/ 6942646 h 7113166"/>
              <a:gd name="connsiteX65" fmla="*/ 1063369 w 7614399"/>
              <a:gd name="connsiteY65" fmla="*/ 6805444 h 7113166"/>
              <a:gd name="connsiteX66" fmla="*/ 816051 w 7614399"/>
              <a:gd name="connsiteY66" fmla="*/ 6273068 h 7113166"/>
              <a:gd name="connsiteX67" fmla="*/ 896862 w 7614399"/>
              <a:gd name="connsiteY67" fmla="*/ 6141195 h 7113166"/>
              <a:gd name="connsiteX68" fmla="*/ 837808 w 7614399"/>
              <a:gd name="connsiteY68" fmla="*/ 5999109 h 7113166"/>
              <a:gd name="connsiteX69" fmla="*/ 440857 w 7614399"/>
              <a:gd name="connsiteY69" fmla="*/ 5737139 h 7113166"/>
              <a:gd name="connsiteX70" fmla="*/ 593599 w 7614399"/>
              <a:gd name="connsiteY70" fmla="*/ 5210978 h 7113166"/>
              <a:gd name="connsiteX71" fmla="*/ 556745 w 7614399"/>
              <a:gd name="connsiteY71" fmla="*/ 5072001 h 7113166"/>
              <a:gd name="connsiteX72" fmla="*/ 176222 w 7614399"/>
              <a:gd name="connsiteY72" fmla="*/ 4657733 h 7113166"/>
              <a:gd name="connsiteX73" fmla="*/ 387131 w 7614399"/>
              <a:gd name="connsiteY73" fmla="*/ 4210164 h 7113166"/>
              <a:gd name="connsiteX74" fmla="*/ 404003 w 7614399"/>
              <a:gd name="connsiteY74" fmla="*/ 4079623 h 7113166"/>
              <a:gd name="connsiteX75" fmla="*/ 259254 w 7614399"/>
              <a:gd name="connsiteY75" fmla="*/ 3868714 h 7113166"/>
              <a:gd name="connsiteX76" fmla="*/ 181995 w 7614399"/>
              <a:gd name="connsiteY76" fmla="*/ 3686667 h 7113166"/>
              <a:gd name="connsiteX77" fmla="*/ 172226 w 7614399"/>
              <a:gd name="connsiteY77" fmla="*/ 3644930 h 7113166"/>
              <a:gd name="connsiteX78" fmla="*/ 168230 w 7614399"/>
              <a:gd name="connsiteY78" fmla="*/ 3622729 h 7113166"/>
              <a:gd name="connsiteX79" fmla="*/ 167342 w 7614399"/>
              <a:gd name="connsiteY79" fmla="*/ 3616956 h 7113166"/>
              <a:gd name="connsiteX80" fmla="*/ 167342 w 7614399"/>
              <a:gd name="connsiteY80" fmla="*/ 3613848 h 7113166"/>
              <a:gd name="connsiteX81" fmla="*/ 165122 w 7614399"/>
              <a:gd name="connsiteY81" fmla="*/ 3530817 h 7113166"/>
              <a:gd name="connsiteX82" fmla="*/ 166454 w 7614399"/>
              <a:gd name="connsiteY82" fmla="*/ 3513944 h 7113166"/>
              <a:gd name="connsiteX83" fmla="*/ 166454 w 7614399"/>
              <a:gd name="connsiteY83" fmla="*/ 3510836 h 7113166"/>
              <a:gd name="connsiteX84" fmla="*/ 166454 w 7614399"/>
              <a:gd name="connsiteY84" fmla="*/ 3510836 h 7113166"/>
              <a:gd name="connsiteX85" fmla="*/ 174890 w 7614399"/>
              <a:gd name="connsiteY85" fmla="*/ 3469987 h 7113166"/>
              <a:gd name="connsiteX86" fmla="*/ 185103 w 7614399"/>
              <a:gd name="connsiteY86" fmla="*/ 3435798 h 7113166"/>
              <a:gd name="connsiteX87" fmla="*/ 191763 w 7614399"/>
              <a:gd name="connsiteY87" fmla="*/ 3418037 h 7113166"/>
              <a:gd name="connsiteX88" fmla="*/ 192207 w 7614399"/>
              <a:gd name="connsiteY88" fmla="*/ 3416261 h 7113166"/>
              <a:gd name="connsiteX89" fmla="*/ 193983 w 7614399"/>
              <a:gd name="connsiteY89" fmla="*/ 3412708 h 7113166"/>
              <a:gd name="connsiteX90" fmla="*/ 231724 w 7614399"/>
              <a:gd name="connsiteY90" fmla="*/ 3345662 h 7113166"/>
              <a:gd name="connsiteX91" fmla="*/ 241493 w 7614399"/>
              <a:gd name="connsiteY91" fmla="*/ 3331897 h 7113166"/>
              <a:gd name="connsiteX92" fmla="*/ 243713 w 7614399"/>
              <a:gd name="connsiteY92" fmla="*/ 3328789 h 7113166"/>
              <a:gd name="connsiteX93" fmla="*/ 243713 w 7614399"/>
              <a:gd name="connsiteY93" fmla="*/ 3328789 h 7113166"/>
              <a:gd name="connsiteX94" fmla="*/ 271686 w 7614399"/>
              <a:gd name="connsiteY94" fmla="*/ 3296376 h 7113166"/>
              <a:gd name="connsiteX95" fmla="*/ 331628 w 7614399"/>
              <a:gd name="connsiteY95" fmla="*/ 3239098 h 7113166"/>
              <a:gd name="connsiteX96" fmla="*/ 345837 w 7614399"/>
              <a:gd name="connsiteY96" fmla="*/ 3227553 h 7113166"/>
              <a:gd name="connsiteX97" fmla="*/ 351165 w 7614399"/>
              <a:gd name="connsiteY97" fmla="*/ 3223557 h 7113166"/>
              <a:gd name="connsiteX98" fmla="*/ 389795 w 7614399"/>
              <a:gd name="connsiteY98" fmla="*/ 3196028 h 7113166"/>
              <a:gd name="connsiteX99" fmla="*/ 552305 w 7614399"/>
              <a:gd name="connsiteY99" fmla="*/ 3105004 h 7113166"/>
              <a:gd name="connsiteX100" fmla="*/ 633116 w 7614399"/>
              <a:gd name="connsiteY100" fmla="*/ 3070371 h 7113166"/>
              <a:gd name="connsiteX101" fmla="*/ 733908 w 7614399"/>
              <a:gd name="connsiteY101" fmla="*/ 3033962 h 7113166"/>
              <a:gd name="connsiteX102" fmla="*/ 1184586 w 7614399"/>
              <a:gd name="connsiteY102" fmla="*/ 2921625 h 7113166"/>
              <a:gd name="connsiteX103" fmla="*/ 1661460 w 7614399"/>
              <a:gd name="connsiteY103" fmla="*/ 2856799 h 7113166"/>
              <a:gd name="connsiteX104" fmla="*/ 2556155 w 7614399"/>
              <a:gd name="connsiteY104" fmla="*/ 2816393 h 7113166"/>
              <a:gd name="connsiteX105" fmla="*/ 3015713 w 7614399"/>
              <a:gd name="connsiteY105" fmla="*/ 2825718 h 7113166"/>
              <a:gd name="connsiteX106" fmla="*/ 3022373 w 7614399"/>
              <a:gd name="connsiteY106" fmla="*/ 2825718 h 7113166"/>
              <a:gd name="connsiteX107" fmla="*/ 3092972 w 7614399"/>
              <a:gd name="connsiteY107" fmla="*/ 2787532 h 7113166"/>
              <a:gd name="connsiteX108" fmla="*/ 3102740 w 7614399"/>
              <a:gd name="connsiteY108" fmla="*/ 2720042 h 7113166"/>
              <a:gd name="connsiteX109" fmla="*/ 3003724 w 7614399"/>
              <a:gd name="connsiteY109" fmla="*/ 971058 h 7113166"/>
              <a:gd name="connsiteX110" fmla="*/ 3195984 w 7614399"/>
              <a:gd name="connsiteY110" fmla="*/ 455110 h 7113166"/>
              <a:gd name="connsiteX111" fmla="*/ 3250598 w 7614399"/>
              <a:gd name="connsiteY111" fmla="*/ 364530 h 7113166"/>
              <a:gd name="connsiteX112" fmla="*/ 3277239 w 7614399"/>
              <a:gd name="connsiteY112" fmla="*/ 325456 h 7113166"/>
              <a:gd name="connsiteX113" fmla="*/ 3289228 w 7614399"/>
              <a:gd name="connsiteY113" fmla="*/ 309028 h 7113166"/>
              <a:gd name="connsiteX114" fmla="*/ 3291004 w 7614399"/>
              <a:gd name="connsiteY114" fmla="*/ 306364 h 7113166"/>
              <a:gd name="connsiteX115" fmla="*/ 3294112 w 7614399"/>
              <a:gd name="connsiteY115" fmla="*/ 302812 h 7113166"/>
              <a:gd name="connsiteX116" fmla="*/ 3363822 w 7614399"/>
              <a:gd name="connsiteY116" fmla="*/ 229549 h 7113166"/>
              <a:gd name="connsiteX117" fmla="*/ 3394016 w 7614399"/>
              <a:gd name="connsiteY117" fmla="*/ 209124 h 7113166"/>
              <a:gd name="connsiteX118" fmla="*/ 3417993 w 7614399"/>
              <a:gd name="connsiteY118" fmla="*/ 195803 h 7113166"/>
              <a:gd name="connsiteX119" fmla="*/ 3428649 w 7614399"/>
              <a:gd name="connsiteY119" fmla="*/ 190475 h 7113166"/>
              <a:gd name="connsiteX120" fmla="*/ 3429981 w 7614399"/>
              <a:gd name="connsiteY120" fmla="*/ 190031 h 7113166"/>
              <a:gd name="connsiteX121" fmla="*/ 3524113 w 7614399"/>
              <a:gd name="connsiteY121" fmla="*/ 168274 h 7113166"/>
              <a:gd name="connsiteX122" fmla="*/ 3578283 w 7614399"/>
              <a:gd name="connsiteY122" fmla="*/ 167830 h 7113166"/>
              <a:gd name="connsiteX123" fmla="*/ 3607144 w 7614399"/>
              <a:gd name="connsiteY123" fmla="*/ 170050 h 7113166"/>
              <a:gd name="connsiteX124" fmla="*/ 3616024 w 7614399"/>
              <a:gd name="connsiteY124" fmla="*/ 170938 h 7113166"/>
              <a:gd name="connsiteX125" fmla="*/ 3857126 w 7614399"/>
              <a:gd name="connsiteY125" fmla="*/ 253970 h 7113166"/>
              <a:gd name="connsiteX126" fmla="*/ 3864230 w 7614399"/>
              <a:gd name="connsiteY126" fmla="*/ 1385326 h 7113166"/>
              <a:gd name="connsiteX127" fmla="*/ 3920176 w 7614399"/>
              <a:gd name="connsiteY127" fmla="*/ 1544284 h 7113166"/>
              <a:gd name="connsiteX128" fmla="*/ 4060929 w 7614399"/>
              <a:gd name="connsiteY128" fmla="*/ 1810250 h 7113166"/>
              <a:gd name="connsiteX129" fmla="*/ 4408151 w 7614399"/>
              <a:gd name="connsiteY129" fmla="*/ 2278244 h 7113166"/>
              <a:gd name="connsiteX130" fmla="*/ 5156764 w 7614399"/>
              <a:gd name="connsiteY130" fmla="*/ 2932282 h 7113166"/>
              <a:gd name="connsiteX131" fmla="*/ 5617210 w 7614399"/>
              <a:gd name="connsiteY131" fmla="*/ 3211125 h 7113166"/>
              <a:gd name="connsiteX132" fmla="*/ 5701129 w 7614399"/>
              <a:gd name="connsiteY132" fmla="*/ 3211125 h 7113166"/>
              <a:gd name="connsiteX133" fmla="*/ 5805917 w 7614399"/>
              <a:gd name="connsiteY133" fmla="*/ 3107225 h 7113166"/>
              <a:gd name="connsiteX134" fmla="*/ 5951111 w 7614399"/>
              <a:gd name="connsiteY134" fmla="*/ 3029966 h 7113166"/>
              <a:gd name="connsiteX135" fmla="*/ 6084760 w 7614399"/>
              <a:gd name="connsiteY135" fmla="*/ 3015313 h 7113166"/>
              <a:gd name="connsiteX136" fmla="*/ 6405341 w 7614399"/>
              <a:gd name="connsiteY136" fmla="*/ 3015313 h 7113166"/>
              <a:gd name="connsiteX137" fmla="*/ 7057602 w 7614399"/>
              <a:gd name="connsiteY137" fmla="*/ 3015313 h 7113166"/>
              <a:gd name="connsiteX138" fmla="*/ 7447894 w 7614399"/>
              <a:gd name="connsiteY138" fmla="*/ 3404716 h 7113166"/>
              <a:gd name="connsiteX139" fmla="*/ 7447894 w 7614399"/>
              <a:gd name="connsiteY139" fmla="*/ 3487303 h 711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614399" h="7113166">
                <a:moveTo>
                  <a:pt x="7401715" y="2967359"/>
                </a:moveTo>
                <a:cubicBezTo>
                  <a:pt x="7281387" y="2872784"/>
                  <a:pt x="7142853" y="2847475"/>
                  <a:pt x="6994552" y="2847475"/>
                </a:cubicBezTo>
                <a:lnTo>
                  <a:pt x="6190436" y="2847475"/>
                </a:lnTo>
                <a:cubicBezTo>
                  <a:pt x="6081208" y="2847475"/>
                  <a:pt x="5972424" y="2842146"/>
                  <a:pt x="5868080" y="2881664"/>
                </a:cubicBezTo>
                <a:cubicBezTo>
                  <a:pt x="5812578" y="2902533"/>
                  <a:pt x="5761960" y="2930950"/>
                  <a:pt x="5715338" y="2967359"/>
                </a:cubicBezTo>
                <a:cubicBezTo>
                  <a:pt x="5690473" y="2986896"/>
                  <a:pt x="5667384" y="3007321"/>
                  <a:pt x="5646959" y="3030854"/>
                </a:cubicBezTo>
                <a:cubicBezTo>
                  <a:pt x="5646515" y="3031742"/>
                  <a:pt x="5645627" y="3032186"/>
                  <a:pt x="5645183" y="3033074"/>
                </a:cubicBezTo>
                <a:cubicBezTo>
                  <a:pt x="5566592" y="2988672"/>
                  <a:pt x="5487557" y="2946046"/>
                  <a:pt x="5410742" y="2898093"/>
                </a:cubicBezTo>
                <a:cubicBezTo>
                  <a:pt x="5200278" y="2766219"/>
                  <a:pt x="5000914" y="2617030"/>
                  <a:pt x="4816647" y="2450523"/>
                </a:cubicBezTo>
                <a:cubicBezTo>
                  <a:pt x="4581318" y="2237839"/>
                  <a:pt x="4370410" y="1997182"/>
                  <a:pt x="4206123" y="1724999"/>
                </a:cubicBezTo>
                <a:cubicBezTo>
                  <a:pt x="4161277" y="1650404"/>
                  <a:pt x="4119540" y="1574033"/>
                  <a:pt x="4082242" y="1495442"/>
                </a:cubicBezTo>
                <a:cubicBezTo>
                  <a:pt x="4067590" y="1465249"/>
                  <a:pt x="4042281" y="1416851"/>
                  <a:pt x="4033844" y="1394650"/>
                </a:cubicBezTo>
                <a:cubicBezTo>
                  <a:pt x="4033844" y="1393318"/>
                  <a:pt x="4032512" y="1389766"/>
                  <a:pt x="4031624" y="1386658"/>
                </a:cubicBezTo>
                <a:cubicBezTo>
                  <a:pt x="4022300" y="1328491"/>
                  <a:pt x="4030736" y="1261445"/>
                  <a:pt x="4030292" y="1202391"/>
                </a:cubicBezTo>
                <a:cubicBezTo>
                  <a:pt x="4028960" y="975942"/>
                  <a:pt x="4027628" y="749937"/>
                  <a:pt x="4026296" y="523488"/>
                </a:cubicBezTo>
                <a:cubicBezTo>
                  <a:pt x="4025852" y="437793"/>
                  <a:pt x="4025408" y="352542"/>
                  <a:pt x="4024520" y="266846"/>
                </a:cubicBezTo>
                <a:cubicBezTo>
                  <a:pt x="4024520" y="247753"/>
                  <a:pt x="4025408" y="228217"/>
                  <a:pt x="4024520" y="209124"/>
                </a:cubicBezTo>
                <a:cubicBezTo>
                  <a:pt x="4021856" y="160282"/>
                  <a:pt x="3992551" y="136749"/>
                  <a:pt x="3953921" y="114992"/>
                </a:cubicBezTo>
                <a:cubicBezTo>
                  <a:pt x="3766546" y="9760"/>
                  <a:pt x="3519672" y="-51958"/>
                  <a:pt x="3320309" y="58158"/>
                </a:cubicBezTo>
                <a:cubicBezTo>
                  <a:pt x="3163126" y="145185"/>
                  <a:pt x="3063223" y="332117"/>
                  <a:pt x="2991292" y="489743"/>
                </a:cubicBezTo>
                <a:cubicBezTo>
                  <a:pt x="2716001" y="1093606"/>
                  <a:pt x="2716445" y="1795154"/>
                  <a:pt x="2856311" y="2433650"/>
                </a:cubicBezTo>
                <a:cubicBezTo>
                  <a:pt x="2872295" y="2507357"/>
                  <a:pt x="2891388" y="2580620"/>
                  <a:pt x="2911369" y="2653439"/>
                </a:cubicBezTo>
                <a:cubicBezTo>
                  <a:pt x="2815461" y="2650331"/>
                  <a:pt x="2719553" y="2648111"/>
                  <a:pt x="2624090" y="2647667"/>
                </a:cubicBezTo>
                <a:cubicBezTo>
                  <a:pt x="2323490" y="2646335"/>
                  <a:pt x="2022446" y="2656103"/>
                  <a:pt x="1723179" y="2682300"/>
                </a:cubicBezTo>
                <a:cubicBezTo>
                  <a:pt x="1389722" y="2711605"/>
                  <a:pt x="1051824" y="2756451"/>
                  <a:pt x="731244" y="2857687"/>
                </a:cubicBezTo>
                <a:cubicBezTo>
                  <a:pt x="484814" y="2935390"/>
                  <a:pt x="204195" y="3055275"/>
                  <a:pt x="69214" y="3290160"/>
                </a:cubicBezTo>
                <a:cubicBezTo>
                  <a:pt x="-79088" y="3548578"/>
                  <a:pt x="34137" y="3844293"/>
                  <a:pt x="190875" y="4068966"/>
                </a:cubicBezTo>
                <a:cubicBezTo>
                  <a:pt x="203751" y="4087615"/>
                  <a:pt x="217516" y="4105819"/>
                  <a:pt x="231280" y="4124024"/>
                </a:cubicBezTo>
                <a:cubicBezTo>
                  <a:pt x="81203" y="4263002"/>
                  <a:pt x="-14705" y="4456593"/>
                  <a:pt x="11048" y="4666613"/>
                </a:cubicBezTo>
                <a:cubicBezTo>
                  <a:pt x="39909" y="4901942"/>
                  <a:pt x="199755" y="5070669"/>
                  <a:pt x="398231" y="5177233"/>
                </a:cubicBezTo>
                <a:cubicBezTo>
                  <a:pt x="253925" y="5357060"/>
                  <a:pt x="182883" y="5584841"/>
                  <a:pt x="290779" y="5807737"/>
                </a:cubicBezTo>
                <a:cubicBezTo>
                  <a:pt x="370258" y="5971580"/>
                  <a:pt x="526108" y="6085248"/>
                  <a:pt x="698387" y="6136311"/>
                </a:cubicBezTo>
                <a:cubicBezTo>
                  <a:pt x="601147" y="6316581"/>
                  <a:pt x="610471" y="6531930"/>
                  <a:pt x="732132" y="6712201"/>
                </a:cubicBezTo>
                <a:cubicBezTo>
                  <a:pt x="903967" y="6966623"/>
                  <a:pt x="1210783" y="7091836"/>
                  <a:pt x="1508718" y="7110928"/>
                </a:cubicBezTo>
                <a:cubicBezTo>
                  <a:pt x="1630379" y="7118921"/>
                  <a:pt x="1753372" y="7102936"/>
                  <a:pt x="1875477" y="7102936"/>
                </a:cubicBezTo>
                <a:lnTo>
                  <a:pt x="4869485" y="7102936"/>
                </a:lnTo>
                <a:cubicBezTo>
                  <a:pt x="4939196" y="7102936"/>
                  <a:pt x="5009795" y="7106044"/>
                  <a:pt x="5079505" y="7102936"/>
                </a:cubicBezTo>
                <a:cubicBezTo>
                  <a:pt x="5156764" y="7099384"/>
                  <a:pt x="5238019" y="7048766"/>
                  <a:pt x="5307730" y="7016797"/>
                </a:cubicBezTo>
                <a:cubicBezTo>
                  <a:pt x="5404526" y="6972395"/>
                  <a:pt x="5501322" y="6927993"/>
                  <a:pt x="5598117" y="6883592"/>
                </a:cubicBezTo>
                <a:cubicBezTo>
                  <a:pt x="5652288" y="6963959"/>
                  <a:pt x="5725995" y="7028341"/>
                  <a:pt x="5821458" y="7058535"/>
                </a:cubicBezTo>
                <a:cubicBezTo>
                  <a:pt x="5899605" y="7083399"/>
                  <a:pt x="5983969" y="7084731"/>
                  <a:pt x="6065224" y="7084731"/>
                </a:cubicBezTo>
                <a:cubicBezTo>
                  <a:pt x="6162907" y="7084731"/>
                  <a:pt x="6261035" y="7084731"/>
                  <a:pt x="6358719" y="7084731"/>
                </a:cubicBezTo>
                <a:cubicBezTo>
                  <a:pt x="6591384" y="7084731"/>
                  <a:pt x="6824493" y="7087839"/>
                  <a:pt x="7057158" y="7084731"/>
                </a:cubicBezTo>
                <a:cubicBezTo>
                  <a:pt x="7296484" y="7081179"/>
                  <a:pt x="7508280" y="6930214"/>
                  <a:pt x="7585983" y="6703321"/>
                </a:cubicBezTo>
                <a:cubicBezTo>
                  <a:pt x="7611292" y="6630058"/>
                  <a:pt x="7614400" y="6554131"/>
                  <a:pt x="7614400" y="6477760"/>
                </a:cubicBezTo>
                <a:lnTo>
                  <a:pt x="7614400" y="3548134"/>
                </a:lnTo>
                <a:cubicBezTo>
                  <a:pt x="7614400" y="3502844"/>
                  <a:pt x="7614400" y="3457554"/>
                  <a:pt x="7614400" y="3411821"/>
                </a:cubicBezTo>
                <a:cubicBezTo>
                  <a:pt x="7613512" y="3238210"/>
                  <a:pt x="7538917" y="3074368"/>
                  <a:pt x="7401272" y="2966915"/>
                </a:cubicBezTo>
                <a:close/>
                <a:moveTo>
                  <a:pt x="5623426" y="3058827"/>
                </a:moveTo>
                <a:cubicBezTo>
                  <a:pt x="5620762" y="3062379"/>
                  <a:pt x="5618098" y="3065487"/>
                  <a:pt x="5615434" y="3069039"/>
                </a:cubicBezTo>
                <a:cubicBezTo>
                  <a:pt x="5618986" y="3064155"/>
                  <a:pt x="5621206" y="3061047"/>
                  <a:pt x="5623426" y="3058827"/>
                </a:cubicBezTo>
                <a:close/>
                <a:moveTo>
                  <a:pt x="7448337" y="3485971"/>
                </a:moveTo>
                <a:lnTo>
                  <a:pt x="7448337" y="6358319"/>
                </a:lnTo>
                <a:cubicBezTo>
                  <a:pt x="7448337" y="6408493"/>
                  <a:pt x="7448337" y="6458667"/>
                  <a:pt x="7448337" y="6508841"/>
                </a:cubicBezTo>
                <a:cubicBezTo>
                  <a:pt x="7448337" y="6626505"/>
                  <a:pt x="7409708" y="6733957"/>
                  <a:pt x="7322237" y="6815657"/>
                </a:cubicBezTo>
                <a:cubicBezTo>
                  <a:pt x="7226329" y="6905348"/>
                  <a:pt x="7109552" y="6918669"/>
                  <a:pt x="6985671" y="6918669"/>
                </a:cubicBezTo>
                <a:lnTo>
                  <a:pt x="6206421" y="6918669"/>
                </a:lnTo>
                <a:cubicBezTo>
                  <a:pt x="6118061" y="6918669"/>
                  <a:pt x="6025706" y="6923997"/>
                  <a:pt x="5938235" y="6913785"/>
                </a:cubicBezTo>
                <a:cubicBezTo>
                  <a:pt x="5824122" y="6900464"/>
                  <a:pt x="5755299" y="6836082"/>
                  <a:pt x="5704238" y="6735734"/>
                </a:cubicBezTo>
                <a:cubicBezTo>
                  <a:pt x="5682481" y="6692664"/>
                  <a:pt x="5629199" y="6688224"/>
                  <a:pt x="5590125" y="6705985"/>
                </a:cubicBezTo>
                <a:cubicBezTo>
                  <a:pt x="5433387" y="6777915"/>
                  <a:pt x="5277093" y="6849846"/>
                  <a:pt x="5120355" y="6921777"/>
                </a:cubicBezTo>
                <a:cubicBezTo>
                  <a:pt x="5067517" y="6946198"/>
                  <a:pt x="5010682" y="6937762"/>
                  <a:pt x="4952960" y="6937762"/>
                </a:cubicBezTo>
                <a:lnTo>
                  <a:pt x="2541058" y="6937762"/>
                </a:lnTo>
                <a:cubicBezTo>
                  <a:pt x="2283528" y="6937762"/>
                  <a:pt x="2024666" y="6929325"/>
                  <a:pt x="1767580" y="6937762"/>
                </a:cubicBezTo>
                <a:cubicBezTo>
                  <a:pt x="1667232" y="6941314"/>
                  <a:pt x="1570881" y="6952414"/>
                  <a:pt x="1470089" y="6942646"/>
                </a:cubicBezTo>
                <a:cubicBezTo>
                  <a:pt x="1326671" y="6928437"/>
                  <a:pt x="1185030" y="6882703"/>
                  <a:pt x="1063369" y="6805444"/>
                </a:cubicBezTo>
                <a:cubicBezTo>
                  <a:pt x="881766" y="6690000"/>
                  <a:pt x="743676" y="6480424"/>
                  <a:pt x="816051" y="6273068"/>
                </a:cubicBezTo>
                <a:cubicBezTo>
                  <a:pt x="832480" y="6225558"/>
                  <a:pt x="862229" y="6179824"/>
                  <a:pt x="896862" y="6141195"/>
                </a:cubicBezTo>
                <a:cubicBezTo>
                  <a:pt x="947480" y="6084361"/>
                  <a:pt x="910183" y="6006213"/>
                  <a:pt x="837808" y="5999109"/>
                </a:cubicBezTo>
                <a:cubicBezTo>
                  <a:pt x="674854" y="5983125"/>
                  <a:pt x="516340" y="5883221"/>
                  <a:pt x="440857" y="5737139"/>
                </a:cubicBezTo>
                <a:cubicBezTo>
                  <a:pt x="341397" y="5544880"/>
                  <a:pt x="455065" y="5347292"/>
                  <a:pt x="593599" y="5210978"/>
                </a:cubicBezTo>
                <a:cubicBezTo>
                  <a:pt x="641996" y="5163469"/>
                  <a:pt x="612691" y="5094202"/>
                  <a:pt x="556745" y="5072001"/>
                </a:cubicBezTo>
                <a:cubicBezTo>
                  <a:pt x="376918" y="5000514"/>
                  <a:pt x="203307" y="4860649"/>
                  <a:pt x="176222" y="4657733"/>
                </a:cubicBezTo>
                <a:cubicBezTo>
                  <a:pt x="152689" y="4481902"/>
                  <a:pt x="248153" y="4312288"/>
                  <a:pt x="387131" y="4210164"/>
                </a:cubicBezTo>
                <a:cubicBezTo>
                  <a:pt x="433308" y="4175974"/>
                  <a:pt x="439969" y="4124024"/>
                  <a:pt x="404003" y="4079623"/>
                </a:cubicBezTo>
                <a:cubicBezTo>
                  <a:pt x="351609" y="4014352"/>
                  <a:pt x="301435" y="3943309"/>
                  <a:pt x="259254" y="3868714"/>
                </a:cubicBezTo>
                <a:cubicBezTo>
                  <a:pt x="220180" y="3799004"/>
                  <a:pt x="202419" y="3760818"/>
                  <a:pt x="181995" y="3686667"/>
                </a:cubicBezTo>
                <a:cubicBezTo>
                  <a:pt x="177998" y="3672903"/>
                  <a:pt x="174890" y="3658694"/>
                  <a:pt x="172226" y="3644930"/>
                </a:cubicBezTo>
                <a:cubicBezTo>
                  <a:pt x="170894" y="3637381"/>
                  <a:pt x="169562" y="3630277"/>
                  <a:pt x="168230" y="3622729"/>
                </a:cubicBezTo>
                <a:cubicBezTo>
                  <a:pt x="167786" y="3620064"/>
                  <a:pt x="167342" y="3618732"/>
                  <a:pt x="167342" y="3616956"/>
                </a:cubicBezTo>
                <a:cubicBezTo>
                  <a:pt x="167342" y="3616956"/>
                  <a:pt x="167342" y="3615624"/>
                  <a:pt x="167342" y="3613848"/>
                </a:cubicBezTo>
                <a:cubicBezTo>
                  <a:pt x="165122" y="3586319"/>
                  <a:pt x="163346" y="3558790"/>
                  <a:pt x="165122" y="3530817"/>
                </a:cubicBezTo>
                <a:cubicBezTo>
                  <a:pt x="165122" y="3525045"/>
                  <a:pt x="166010" y="3519273"/>
                  <a:pt x="166454" y="3513944"/>
                </a:cubicBezTo>
                <a:cubicBezTo>
                  <a:pt x="166454" y="3512612"/>
                  <a:pt x="166454" y="3511724"/>
                  <a:pt x="166454" y="3510836"/>
                </a:cubicBezTo>
                <a:cubicBezTo>
                  <a:pt x="166454" y="3510836"/>
                  <a:pt x="166454" y="3510836"/>
                  <a:pt x="166454" y="3510836"/>
                </a:cubicBezTo>
                <a:cubicBezTo>
                  <a:pt x="168674" y="3497072"/>
                  <a:pt x="171338" y="3483751"/>
                  <a:pt x="174890" y="3469987"/>
                </a:cubicBezTo>
                <a:cubicBezTo>
                  <a:pt x="177998" y="3458442"/>
                  <a:pt x="181106" y="3446898"/>
                  <a:pt x="185103" y="3435798"/>
                </a:cubicBezTo>
                <a:cubicBezTo>
                  <a:pt x="187323" y="3429581"/>
                  <a:pt x="189543" y="3423809"/>
                  <a:pt x="191763" y="3418037"/>
                </a:cubicBezTo>
                <a:cubicBezTo>
                  <a:pt x="191763" y="3417149"/>
                  <a:pt x="192207" y="3416705"/>
                  <a:pt x="192207" y="3416261"/>
                </a:cubicBezTo>
                <a:cubicBezTo>
                  <a:pt x="192651" y="3415373"/>
                  <a:pt x="193095" y="3414485"/>
                  <a:pt x="193983" y="3412708"/>
                </a:cubicBezTo>
                <a:cubicBezTo>
                  <a:pt x="205527" y="3389620"/>
                  <a:pt x="217516" y="3367419"/>
                  <a:pt x="231724" y="3345662"/>
                </a:cubicBezTo>
                <a:cubicBezTo>
                  <a:pt x="234833" y="3341222"/>
                  <a:pt x="237941" y="3336337"/>
                  <a:pt x="241493" y="3331897"/>
                </a:cubicBezTo>
                <a:cubicBezTo>
                  <a:pt x="242381" y="3330565"/>
                  <a:pt x="243269" y="3329677"/>
                  <a:pt x="243713" y="3328789"/>
                </a:cubicBezTo>
                <a:cubicBezTo>
                  <a:pt x="243713" y="3328789"/>
                  <a:pt x="243713" y="3328789"/>
                  <a:pt x="243713" y="3328789"/>
                </a:cubicBezTo>
                <a:cubicBezTo>
                  <a:pt x="252593" y="3317689"/>
                  <a:pt x="261918" y="3306588"/>
                  <a:pt x="271686" y="3296376"/>
                </a:cubicBezTo>
                <a:cubicBezTo>
                  <a:pt x="290335" y="3275951"/>
                  <a:pt x="310760" y="3256858"/>
                  <a:pt x="331628" y="3239098"/>
                </a:cubicBezTo>
                <a:cubicBezTo>
                  <a:pt x="336513" y="3235102"/>
                  <a:pt x="340953" y="3231106"/>
                  <a:pt x="345837" y="3227553"/>
                </a:cubicBezTo>
                <a:cubicBezTo>
                  <a:pt x="357825" y="3217785"/>
                  <a:pt x="350721" y="3223557"/>
                  <a:pt x="351165" y="3223557"/>
                </a:cubicBezTo>
                <a:cubicBezTo>
                  <a:pt x="364042" y="3214233"/>
                  <a:pt x="376918" y="3204908"/>
                  <a:pt x="389795" y="3196028"/>
                </a:cubicBezTo>
                <a:cubicBezTo>
                  <a:pt x="441301" y="3161395"/>
                  <a:pt x="496359" y="3131645"/>
                  <a:pt x="552305" y="3105004"/>
                </a:cubicBezTo>
                <a:cubicBezTo>
                  <a:pt x="592267" y="3086356"/>
                  <a:pt x="596263" y="3084580"/>
                  <a:pt x="633116" y="3070371"/>
                </a:cubicBezTo>
                <a:cubicBezTo>
                  <a:pt x="666417" y="3057495"/>
                  <a:pt x="699719" y="3045062"/>
                  <a:pt x="733908" y="3033962"/>
                </a:cubicBezTo>
                <a:cubicBezTo>
                  <a:pt x="880878" y="2984676"/>
                  <a:pt x="1032288" y="2949598"/>
                  <a:pt x="1184586" y="2921625"/>
                </a:cubicBezTo>
                <a:cubicBezTo>
                  <a:pt x="1351536" y="2890988"/>
                  <a:pt x="1492290" y="2873227"/>
                  <a:pt x="1661460" y="2856799"/>
                </a:cubicBezTo>
                <a:cubicBezTo>
                  <a:pt x="1958508" y="2828382"/>
                  <a:pt x="2257331" y="2816837"/>
                  <a:pt x="2556155" y="2816393"/>
                </a:cubicBezTo>
                <a:cubicBezTo>
                  <a:pt x="2709341" y="2816393"/>
                  <a:pt x="2862971" y="2827938"/>
                  <a:pt x="3015713" y="2825718"/>
                </a:cubicBezTo>
                <a:cubicBezTo>
                  <a:pt x="3017933" y="2825718"/>
                  <a:pt x="3020153" y="2825718"/>
                  <a:pt x="3022373" y="2825718"/>
                </a:cubicBezTo>
                <a:cubicBezTo>
                  <a:pt x="3057450" y="2827494"/>
                  <a:pt x="3080539" y="2811065"/>
                  <a:pt x="3092972" y="2787532"/>
                </a:cubicBezTo>
                <a:cubicBezTo>
                  <a:pt x="3105404" y="2770216"/>
                  <a:pt x="3111177" y="2747127"/>
                  <a:pt x="3102740" y="2720042"/>
                </a:cubicBezTo>
                <a:cubicBezTo>
                  <a:pt x="2934458" y="2156584"/>
                  <a:pt x="2866967" y="1548724"/>
                  <a:pt x="3003724" y="971058"/>
                </a:cubicBezTo>
                <a:cubicBezTo>
                  <a:pt x="3046350" y="790343"/>
                  <a:pt x="3106292" y="616288"/>
                  <a:pt x="3195984" y="455110"/>
                </a:cubicBezTo>
                <a:cubicBezTo>
                  <a:pt x="3212857" y="424472"/>
                  <a:pt x="3231061" y="393835"/>
                  <a:pt x="3250598" y="364530"/>
                </a:cubicBezTo>
                <a:cubicBezTo>
                  <a:pt x="3259478" y="351209"/>
                  <a:pt x="3268359" y="338333"/>
                  <a:pt x="3277239" y="325456"/>
                </a:cubicBezTo>
                <a:cubicBezTo>
                  <a:pt x="3281235" y="319684"/>
                  <a:pt x="3285231" y="314356"/>
                  <a:pt x="3289228" y="309028"/>
                </a:cubicBezTo>
                <a:cubicBezTo>
                  <a:pt x="3290115" y="307696"/>
                  <a:pt x="3290560" y="307252"/>
                  <a:pt x="3291004" y="306364"/>
                </a:cubicBezTo>
                <a:cubicBezTo>
                  <a:pt x="3291892" y="305476"/>
                  <a:pt x="3292780" y="304144"/>
                  <a:pt x="3294112" y="302812"/>
                </a:cubicBezTo>
                <a:cubicBezTo>
                  <a:pt x="3315424" y="276615"/>
                  <a:pt x="3337625" y="251306"/>
                  <a:pt x="3363822" y="229549"/>
                </a:cubicBezTo>
                <a:cubicBezTo>
                  <a:pt x="3363822" y="229549"/>
                  <a:pt x="3382915" y="215784"/>
                  <a:pt x="3394016" y="209124"/>
                </a:cubicBezTo>
                <a:cubicBezTo>
                  <a:pt x="3402008" y="204240"/>
                  <a:pt x="3410000" y="200244"/>
                  <a:pt x="3417993" y="195803"/>
                </a:cubicBezTo>
                <a:cubicBezTo>
                  <a:pt x="3421545" y="194027"/>
                  <a:pt x="3425097" y="192251"/>
                  <a:pt x="3428649" y="190475"/>
                </a:cubicBezTo>
                <a:cubicBezTo>
                  <a:pt x="3429093" y="190475"/>
                  <a:pt x="3429537" y="190475"/>
                  <a:pt x="3429981" y="190031"/>
                </a:cubicBezTo>
                <a:cubicBezTo>
                  <a:pt x="3464614" y="176711"/>
                  <a:pt x="3497916" y="169606"/>
                  <a:pt x="3524113" y="168274"/>
                </a:cubicBezTo>
                <a:cubicBezTo>
                  <a:pt x="3542317" y="167386"/>
                  <a:pt x="3560078" y="166942"/>
                  <a:pt x="3578283" y="167830"/>
                </a:cubicBezTo>
                <a:cubicBezTo>
                  <a:pt x="3588051" y="167830"/>
                  <a:pt x="3597375" y="169162"/>
                  <a:pt x="3607144" y="170050"/>
                </a:cubicBezTo>
                <a:cubicBezTo>
                  <a:pt x="3620464" y="170938"/>
                  <a:pt x="3619576" y="171382"/>
                  <a:pt x="3616024" y="170938"/>
                </a:cubicBezTo>
                <a:cubicBezTo>
                  <a:pt x="3699944" y="184259"/>
                  <a:pt x="3782531" y="212676"/>
                  <a:pt x="3857126" y="253970"/>
                </a:cubicBezTo>
                <a:cubicBezTo>
                  <a:pt x="3858458" y="630940"/>
                  <a:pt x="3851353" y="1008799"/>
                  <a:pt x="3864230" y="1385326"/>
                </a:cubicBezTo>
                <a:cubicBezTo>
                  <a:pt x="3866006" y="1440828"/>
                  <a:pt x="3897531" y="1494110"/>
                  <a:pt x="3920176" y="1544284"/>
                </a:cubicBezTo>
                <a:cubicBezTo>
                  <a:pt x="3961914" y="1635752"/>
                  <a:pt x="4008980" y="1724111"/>
                  <a:pt x="4060929" y="1810250"/>
                </a:cubicBezTo>
                <a:cubicBezTo>
                  <a:pt x="4161277" y="1976757"/>
                  <a:pt x="4278942" y="2132607"/>
                  <a:pt x="4408151" y="2278244"/>
                </a:cubicBezTo>
                <a:cubicBezTo>
                  <a:pt x="4628384" y="2526894"/>
                  <a:pt x="4884138" y="2743574"/>
                  <a:pt x="5156764" y="2932282"/>
                </a:cubicBezTo>
                <a:cubicBezTo>
                  <a:pt x="5305510" y="3034850"/>
                  <a:pt x="5461804" y="3120101"/>
                  <a:pt x="5617210" y="3211125"/>
                </a:cubicBezTo>
                <a:cubicBezTo>
                  <a:pt x="5640743" y="3224889"/>
                  <a:pt x="5678040" y="3228441"/>
                  <a:pt x="5701129" y="3211125"/>
                </a:cubicBezTo>
                <a:cubicBezTo>
                  <a:pt x="5741091" y="3180931"/>
                  <a:pt x="5767732" y="3139638"/>
                  <a:pt x="5805917" y="3107225"/>
                </a:cubicBezTo>
                <a:cubicBezTo>
                  <a:pt x="5847655" y="3071259"/>
                  <a:pt x="5897829" y="3045062"/>
                  <a:pt x="5951111" y="3029966"/>
                </a:cubicBezTo>
                <a:cubicBezTo>
                  <a:pt x="5995513" y="3017533"/>
                  <a:pt x="6039471" y="3015313"/>
                  <a:pt x="6084760" y="3015313"/>
                </a:cubicBezTo>
                <a:lnTo>
                  <a:pt x="6405341" y="3015313"/>
                </a:lnTo>
                <a:cubicBezTo>
                  <a:pt x="6622465" y="3015313"/>
                  <a:pt x="6840034" y="3012205"/>
                  <a:pt x="7057602" y="3015313"/>
                </a:cubicBezTo>
                <a:cubicBezTo>
                  <a:pt x="7272062" y="3018421"/>
                  <a:pt x="7444785" y="3190256"/>
                  <a:pt x="7447894" y="3404716"/>
                </a:cubicBezTo>
                <a:cubicBezTo>
                  <a:pt x="7447894" y="3432245"/>
                  <a:pt x="7447894" y="3459775"/>
                  <a:pt x="7447894" y="3487303"/>
                </a:cubicBezTo>
                <a:close/>
              </a:path>
            </a:pathLst>
          </a:custGeom>
          <a:solidFill>
            <a:srgbClr val="D10039"/>
          </a:solidFill>
          <a:ln w="44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4D75BF5-23A3-1520-B2CE-BADE7EAFECC8}"/>
              </a:ext>
            </a:extLst>
          </p:cNvPr>
          <p:cNvSpPr txBox="1">
            <a:spLocks/>
          </p:cNvSpPr>
          <p:nvPr/>
        </p:nvSpPr>
        <p:spPr>
          <a:xfrm>
            <a:off x="516681" y="7821039"/>
            <a:ext cx="4578460" cy="2901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D10039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D10039"/>
                </a:solidFill>
                <a:latin typeface="Arial Black" panose="020B0A04020102020204" pitchFamily="34" charset="0"/>
              </a:rPr>
              <a:t>animation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698522-0269-943F-1F79-A9F9243A1BA8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280E0-3D9A-B5F3-D38E-C83178A649F9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664AC-8602-5E20-B6CE-8B1AD4482DC8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3EEEC1-1820-F0ED-70E4-763CDE0C2976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D4BCD6B-E4EE-0ABC-0369-17B5F3B7C2FF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D7451A30-A3AF-63C4-97B2-A188FABFE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CB495AF4-32E5-41F8-47D3-C7127167C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013" y="11024048"/>
            <a:ext cx="3772800" cy="35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7C1B7-2819-0BE1-FA41-58CCA9753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694819D-BBA3-F246-03E5-67D53CB96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71D6CE87-A158-B7F6-1551-A768BB569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Graphique 2">
            <a:extLst>
              <a:ext uri="{FF2B5EF4-FFF2-40B4-BE49-F238E27FC236}">
                <a16:creationId xmlns:a16="http://schemas.microsoft.com/office/drawing/2014/main" id="{82BC249D-6CBC-D972-C858-6AB035F3238A}"/>
              </a:ext>
            </a:extLst>
          </p:cNvPr>
          <p:cNvSpPr/>
          <p:nvPr/>
        </p:nvSpPr>
        <p:spPr>
          <a:xfrm flipH="1">
            <a:off x="-1536970" y="4144569"/>
            <a:ext cx="7926896" cy="7405092"/>
          </a:xfrm>
          <a:custGeom>
            <a:avLst/>
            <a:gdLst>
              <a:gd name="connsiteX0" fmla="*/ 7401715 w 7614399"/>
              <a:gd name="connsiteY0" fmla="*/ 2967359 h 7113166"/>
              <a:gd name="connsiteX1" fmla="*/ 6994552 w 7614399"/>
              <a:gd name="connsiteY1" fmla="*/ 2847475 h 7113166"/>
              <a:gd name="connsiteX2" fmla="*/ 6190436 w 7614399"/>
              <a:gd name="connsiteY2" fmla="*/ 2847475 h 7113166"/>
              <a:gd name="connsiteX3" fmla="*/ 5868080 w 7614399"/>
              <a:gd name="connsiteY3" fmla="*/ 2881664 h 7113166"/>
              <a:gd name="connsiteX4" fmla="*/ 5715338 w 7614399"/>
              <a:gd name="connsiteY4" fmla="*/ 2967359 h 7113166"/>
              <a:gd name="connsiteX5" fmla="*/ 5646959 w 7614399"/>
              <a:gd name="connsiteY5" fmla="*/ 3030854 h 7113166"/>
              <a:gd name="connsiteX6" fmla="*/ 5645183 w 7614399"/>
              <a:gd name="connsiteY6" fmla="*/ 3033074 h 7113166"/>
              <a:gd name="connsiteX7" fmla="*/ 5410742 w 7614399"/>
              <a:gd name="connsiteY7" fmla="*/ 2898093 h 7113166"/>
              <a:gd name="connsiteX8" fmla="*/ 4816647 w 7614399"/>
              <a:gd name="connsiteY8" fmla="*/ 2450523 h 7113166"/>
              <a:gd name="connsiteX9" fmla="*/ 4206123 w 7614399"/>
              <a:gd name="connsiteY9" fmla="*/ 1724999 h 7113166"/>
              <a:gd name="connsiteX10" fmla="*/ 4082242 w 7614399"/>
              <a:gd name="connsiteY10" fmla="*/ 1495442 h 7113166"/>
              <a:gd name="connsiteX11" fmla="*/ 4033844 w 7614399"/>
              <a:gd name="connsiteY11" fmla="*/ 1394650 h 7113166"/>
              <a:gd name="connsiteX12" fmla="*/ 4031624 w 7614399"/>
              <a:gd name="connsiteY12" fmla="*/ 1386658 h 7113166"/>
              <a:gd name="connsiteX13" fmla="*/ 4030292 w 7614399"/>
              <a:gd name="connsiteY13" fmla="*/ 1202391 h 7113166"/>
              <a:gd name="connsiteX14" fmla="*/ 4026296 w 7614399"/>
              <a:gd name="connsiteY14" fmla="*/ 523488 h 7113166"/>
              <a:gd name="connsiteX15" fmla="*/ 4024520 w 7614399"/>
              <a:gd name="connsiteY15" fmla="*/ 266846 h 7113166"/>
              <a:gd name="connsiteX16" fmla="*/ 4024520 w 7614399"/>
              <a:gd name="connsiteY16" fmla="*/ 209124 h 7113166"/>
              <a:gd name="connsiteX17" fmla="*/ 3953921 w 7614399"/>
              <a:gd name="connsiteY17" fmla="*/ 114992 h 7113166"/>
              <a:gd name="connsiteX18" fmla="*/ 3320309 w 7614399"/>
              <a:gd name="connsiteY18" fmla="*/ 58158 h 7113166"/>
              <a:gd name="connsiteX19" fmla="*/ 2991292 w 7614399"/>
              <a:gd name="connsiteY19" fmla="*/ 489743 h 7113166"/>
              <a:gd name="connsiteX20" fmla="*/ 2856311 w 7614399"/>
              <a:gd name="connsiteY20" fmla="*/ 2433650 h 7113166"/>
              <a:gd name="connsiteX21" fmla="*/ 2911369 w 7614399"/>
              <a:gd name="connsiteY21" fmla="*/ 2653439 h 7113166"/>
              <a:gd name="connsiteX22" fmla="*/ 2624090 w 7614399"/>
              <a:gd name="connsiteY22" fmla="*/ 2647667 h 7113166"/>
              <a:gd name="connsiteX23" fmla="*/ 1723179 w 7614399"/>
              <a:gd name="connsiteY23" fmla="*/ 2682300 h 7113166"/>
              <a:gd name="connsiteX24" fmla="*/ 731244 w 7614399"/>
              <a:gd name="connsiteY24" fmla="*/ 2857687 h 7113166"/>
              <a:gd name="connsiteX25" fmla="*/ 69214 w 7614399"/>
              <a:gd name="connsiteY25" fmla="*/ 3290160 h 7113166"/>
              <a:gd name="connsiteX26" fmla="*/ 190875 w 7614399"/>
              <a:gd name="connsiteY26" fmla="*/ 4068966 h 7113166"/>
              <a:gd name="connsiteX27" fmla="*/ 231280 w 7614399"/>
              <a:gd name="connsiteY27" fmla="*/ 4124024 h 7113166"/>
              <a:gd name="connsiteX28" fmla="*/ 11048 w 7614399"/>
              <a:gd name="connsiteY28" fmla="*/ 4666613 h 7113166"/>
              <a:gd name="connsiteX29" fmla="*/ 398231 w 7614399"/>
              <a:gd name="connsiteY29" fmla="*/ 5177233 h 7113166"/>
              <a:gd name="connsiteX30" fmla="*/ 290779 w 7614399"/>
              <a:gd name="connsiteY30" fmla="*/ 5807737 h 7113166"/>
              <a:gd name="connsiteX31" fmla="*/ 698387 w 7614399"/>
              <a:gd name="connsiteY31" fmla="*/ 6136311 h 7113166"/>
              <a:gd name="connsiteX32" fmla="*/ 732132 w 7614399"/>
              <a:gd name="connsiteY32" fmla="*/ 6712201 h 7113166"/>
              <a:gd name="connsiteX33" fmla="*/ 1508718 w 7614399"/>
              <a:gd name="connsiteY33" fmla="*/ 7110928 h 7113166"/>
              <a:gd name="connsiteX34" fmla="*/ 1875477 w 7614399"/>
              <a:gd name="connsiteY34" fmla="*/ 7102936 h 7113166"/>
              <a:gd name="connsiteX35" fmla="*/ 4869485 w 7614399"/>
              <a:gd name="connsiteY35" fmla="*/ 7102936 h 7113166"/>
              <a:gd name="connsiteX36" fmla="*/ 5079505 w 7614399"/>
              <a:gd name="connsiteY36" fmla="*/ 7102936 h 7113166"/>
              <a:gd name="connsiteX37" fmla="*/ 5307730 w 7614399"/>
              <a:gd name="connsiteY37" fmla="*/ 7016797 h 7113166"/>
              <a:gd name="connsiteX38" fmla="*/ 5598117 w 7614399"/>
              <a:gd name="connsiteY38" fmla="*/ 6883592 h 7113166"/>
              <a:gd name="connsiteX39" fmla="*/ 5821458 w 7614399"/>
              <a:gd name="connsiteY39" fmla="*/ 7058535 h 7113166"/>
              <a:gd name="connsiteX40" fmla="*/ 6065224 w 7614399"/>
              <a:gd name="connsiteY40" fmla="*/ 7084731 h 7113166"/>
              <a:gd name="connsiteX41" fmla="*/ 6358719 w 7614399"/>
              <a:gd name="connsiteY41" fmla="*/ 7084731 h 7113166"/>
              <a:gd name="connsiteX42" fmla="*/ 7057158 w 7614399"/>
              <a:gd name="connsiteY42" fmla="*/ 7084731 h 7113166"/>
              <a:gd name="connsiteX43" fmla="*/ 7585983 w 7614399"/>
              <a:gd name="connsiteY43" fmla="*/ 6703321 h 7113166"/>
              <a:gd name="connsiteX44" fmla="*/ 7614400 w 7614399"/>
              <a:gd name="connsiteY44" fmla="*/ 6477760 h 7113166"/>
              <a:gd name="connsiteX45" fmla="*/ 7614400 w 7614399"/>
              <a:gd name="connsiteY45" fmla="*/ 3548134 h 7113166"/>
              <a:gd name="connsiteX46" fmla="*/ 7614400 w 7614399"/>
              <a:gd name="connsiteY46" fmla="*/ 3411821 h 7113166"/>
              <a:gd name="connsiteX47" fmla="*/ 7401272 w 7614399"/>
              <a:gd name="connsiteY47" fmla="*/ 2966915 h 7113166"/>
              <a:gd name="connsiteX48" fmla="*/ 5623426 w 7614399"/>
              <a:gd name="connsiteY48" fmla="*/ 3058827 h 7113166"/>
              <a:gd name="connsiteX49" fmla="*/ 5615434 w 7614399"/>
              <a:gd name="connsiteY49" fmla="*/ 3069039 h 7113166"/>
              <a:gd name="connsiteX50" fmla="*/ 5623426 w 7614399"/>
              <a:gd name="connsiteY50" fmla="*/ 3058827 h 7113166"/>
              <a:gd name="connsiteX51" fmla="*/ 7448337 w 7614399"/>
              <a:gd name="connsiteY51" fmla="*/ 3485971 h 7113166"/>
              <a:gd name="connsiteX52" fmla="*/ 7448337 w 7614399"/>
              <a:gd name="connsiteY52" fmla="*/ 6358319 h 7113166"/>
              <a:gd name="connsiteX53" fmla="*/ 7448337 w 7614399"/>
              <a:gd name="connsiteY53" fmla="*/ 6508841 h 7113166"/>
              <a:gd name="connsiteX54" fmla="*/ 7322237 w 7614399"/>
              <a:gd name="connsiteY54" fmla="*/ 6815657 h 7113166"/>
              <a:gd name="connsiteX55" fmla="*/ 6985671 w 7614399"/>
              <a:gd name="connsiteY55" fmla="*/ 6918669 h 7113166"/>
              <a:gd name="connsiteX56" fmla="*/ 6206421 w 7614399"/>
              <a:gd name="connsiteY56" fmla="*/ 6918669 h 7113166"/>
              <a:gd name="connsiteX57" fmla="*/ 5938235 w 7614399"/>
              <a:gd name="connsiteY57" fmla="*/ 6913785 h 7113166"/>
              <a:gd name="connsiteX58" fmla="*/ 5704238 w 7614399"/>
              <a:gd name="connsiteY58" fmla="*/ 6735734 h 7113166"/>
              <a:gd name="connsiteX59" fmla="*/ 5590125 w 7614399"/>
              <a:gd name="connsiteY59" fmla="*/ 6705985 h 7113166"/>
              <a:gd name="connsiteX60" fmla="*/ 5120355 w 7614399"/>
              <a:gd name="connsiteY60" fmla="*/ 6921777 h 7113166"/>
              <a:gd name="connsiteX61" fmla="*/ 4952960 w 7614399"/>
              <a:gd name="connsiteY61" fmla="*/ 6937762 h 7113166"/>
              <a:gd name="connsiteX62" fmla="*/ 2541058 w 7614399"/>
              <a:gd name="connsiteY62" fmla="*/ 6937762 h 7113166"/>
              <a:gd name="connsiteX63" fmla="*/ 1767580 w 7614399"/>
              <a:gd name="connsiteY63" fmla="*/ 6937762 h 7113166"/>
              <a:gd name="connsiteX64" fmla="*/ 1470089 w 7614399"/>
              <a:gd name="connsiteY64" fmla="*/ 6942646 h 7113166"/>
              <a:gd name="connsiteX65" fmla="*/ 1063369 w 7614399"/>
              <a:gd name="connsiteY65" fmla="*/ 6805444 h 7113166"/>
              <a:gd name="connsiteX66" fmla="*/ 816051 w 7614399"/>
              <a:gd name="connsiteY66" fmla="*/ 6273068 h 7113166"/>
              <a:gd name="connsiteX67" fmla="*/ 896862 w 7614399"/>
              <a:gd name="connsiteY67" fmla="*/ 6141195 h 7113166"/>
              <a:gd name="connsiteX68" fmla="*/ 837808 w 7614399"/>
              <a:gd name="connsiteY68" fmla="*/ 5999109 h 7113166"/>
              <a:gd name="connsiteX69" fmla="*/ 440857 w 7614399"/>
              <a:gd name="connsiteY69" fmla="*/ 5737139 h 7113166"/>
              <a:gd name="connsiteX70" fmla="*/ 593599 w 7614399"/>
              <a:gd name="connsiteY70" fmla="*/ 5210978 h 7113166"/>
              <a:gd name="connsiteX71" fmla="*/ 556745 w 7614399"/>
              <a:gd name="connsiteY71" fmla="*/ 5072001 h 7113166"/>
              <a:gd name="connsiteX72" fmla="*/ 176222 w 7614399"/>
              <a:gd name="connsiteY72" fmla="*/ 4657733 h 7113166"/>
              <a:gd name="connsiteX73" fmla="*/ 387131 w 7614399"/>
              <a:gd name="connsiteY73" fmla="*/ 4210164 h 7113166"/>
              <a:gd name="connsiteX74" fmla="*/ 404003 w 7614399"/>
              <a:gd name="connsiteY74" fmla="*/ 4079623 h 7113166"/>
              <a:gd name="connsiteX75" fmla="*/ 259254 w 7614399"/>
              <a:gd name="connsiteY75" fmla="*/ 3868714 h 7113166"/>
              <a:gd name="connsiteX76" fmla="*/ 181995 w 7614399"/>
              <a:gd name="connsiteY76" fmla="*/ 3686667 h 7113166"/>
              <a:gd name="connsiteX77" fmla="*/ 172226 w 7614399"/>
              <a:gd name="connsiteY77" fmla="*/ 3644930 h 7113166"/>
              <a:gd name="connsiteX78" fmla="*/ 168230 w 7614399"/>
              <a:gd name="connsiteY78" fmla="*/ 3622729 h 7113166"/>
              <a:gd name="connsiteX79" fmla="*/ 167342 w 7614399"/>
              <a:gd name="connsiteY79" fmla="*/ 3616956 h 7113166"/>
              <a:gd name="connsiteX80" fmla="*/ 167342 w 7614399"/>
              <a:gd name="connsiteY80" fmla="*/ 3613848 h 7113166"/>
              <a:gd name="connsiteX81" fmla="*/ 165122 w 7614399"/>
              <a:gd name="connsiteY81" fmla="*/ 3530817 h 7113166"/>
              <a:gd name="connsiteX82" fmla="*/ 166454 w 7614399"/>
              <a:gd name="connsiteY82" fmla="*/ 3513944 h 7113166"/>
              <a:gd name="connsiteX83" fmla="*/ 166454 w 7614399"/>
              <a:gd name="connsiteY83" fmla="*/ 3510836 h 7113166"/>
              <a:gd name="connsiteX84" fmla="*/ 166454 w 7614399"/>
              <a:gd name="connsiteY84" fmla="*/ 3510836 h 7113166"/>
              <a:gd name="connsiteX85" fmla="*/ 174890 w 7614399"/>
              <a:gd name="connsiteY85" fmla="*/ 3469987 h 7113166"/>
              <a:gd name="connsiteX86" fmla="*/ 185103 w 7614399"/>
              <a:gd name="connsiteY86" fmla="*/ 3435798 h 7113166"/>
              <a:gd name="connsiteX87" fmla="*/ 191763 w 7614399"/>
              <a:gd name="connsiteY87" fmla="*/ 3418037 h 7113166"/>
              <a:gd name="connsiteX88" fmla="*/ 192207 w 7614399"/>
              <a:gd name="connsiteY88" fmla="*/ 3416261 h 7113166"/>
              <a:gd name="connsiteX89" fmla="*/ 193983 w 7614399"/>
              <a:gd name="connsiteY89" fmla="*/ 3412708 h 7113166"/>
              <a:gd name="connsiteX90" fmla="*/ 231724 w 7614399"/>
              <a:gd name="connsiteY90" fmla="*/ 3345662 h 7113166"/>
              <a:gd name="connsiteX91" fmla="*/ 241493 w 7614399"/>
              <a:gd name="connsiteY91" fmla="*/ 3331897 h 7113166"/>
              <a:gd name="connsiteX92" fmla="*/ 243713 w 7614399"/>
              <a:gd name="connsiteY92" fmla="*/ 3328789 h 7113166"/>
              <a:gd name="connsiteX93" fmla="*/ 243713 w 7614399"/>
              <a:gd name="connsiteY93" fmla="*/ 3328789 h 7113166"/>
              <a:gd name="connsiteX94" fmla="*/ 271686 w 7614399"/>
              <a:gd name="connsiteY94" fmla="*/ 3296376 h 7113166"/>
              <a:gd name="connsiteX95" fmla="*/ 331628 w 7614399"/>
              <a:gd name="connsiteY95" fmla="*/ 3239098 h 7113166"/>
              <a:gd name="connsiteX96" fmla="*/ 345837 w 7614399"/>
              <a:gd name="connsiteY96" fmla="*/ 3227553 h 7113166"/>
              <a:gd name="connsiteX97" fmla="*/ 351165 w 7614399"/>
              <a:gd name="connsiteY97" fmla="*/ 3223557 h 7113166"/>
              <a:gd name="connsiteX98" fmla="*/ 389795 w 7614399"/>
              <a:gd name="connsiteY98" fmla="*/ 3196028 h 7113166"/>
              <a:gd name="connsiteX99" fmla="*/ 552305 w 7614399"/>
              <a:gd name="connsiteY99" fmla="*/ 3105004 h 7113166"/>
              <a:gd name="connsiteX100" fmla="*/ 633116 w 7614399"/>
              <a:gd name="connsiteY100" fmla="*/ 3070371 h 7113166"/>
              <a:gd name="connsiteX101" fmla="*/ 733908 w 7614399"/>
              <a:gd name="connsiteY101" fmla="*/ 3033962 h 7113166"/>
              <a:gd name="connsiteX102" fmla="*/ 1184586 w 7614399"/>
              <a:gd name="connsiteY102" fmla="*/ 2921625 h 7113166"/>
              <a:gd name="connsiteX103" fmla="*/ 1661460 w 7614399"/>
              <a:gd name="connsiteY103" fmla="*/ 2856799 h 7113166"/>
              <a:gd name="connsiteX104" fmla="*/ 2556155 w 7614399"/>
              <a:gd name="connsiteY104" fmla="*/ 2816393 h 7113166"/>
              <a:gd name="connsiteX105" fmla="*/ 3015713 w 7614399"/>
              <a:gd name="connsiteY105" fmla="*/ 2825718 h 7113166"/>
              <a:gd name="connsiteX106" fmla="*/ 3022373 w 7614399"/>
              <a:gd name="connsiteY106" fmla="*/ 2825718 h 7113166"/>
              <a:gd name="connsiteX107" fmla="*/ 3092972 w 7614399"/>
              <a:gd name="connsiteY107" fmla="*/ 2787532 h 7113166"/>
              <a:gd name="connsiteX108" fmla="*/ 3102740 w 7614399"/>
              <a:gd name="connsiteY108" fmla="*/ 2720042 h 7113166"/>
              <a:gd name="connsiteX109" fmla="*/ 3003724 w 7614399"/>
              <a:gd name="connsiteY109" fmla="*/ 971058 h 7113166"/>
              <a:gd name="connsiteX110" fmla="*/ 3195984 w 7614399"/>
              <a:gd name="connsiteY110" fmla="*/ 455110 h 7113166"/>
              <a:gd name="connsiteX111" fmla="*/ 3250598 w 7614399"/>
              <a:gd name="connsiteY111" fmla="*/ 364530 h 7113166"/>
              <a:gd name="connsiteX112" fmla="*/ 3277239 w 7614399"/>
              <a:gd name="connsiteY112" fmla="*/ 325456 h 7113166"/>
              <a:gd name="connsiteX113" fmla="*/ 3289228 w 7614399"/>
              <a:gd name="connsiteY113" fmla="*/ 309028 h 7113166"/>
              <a:gd name="connsiteX114" fmla="*/ 3291004 w 7614399"/>
              <a:gd name="connsiteY114" fmla="*/ 306364 h 7113166"/>
              <a:gd name="connsiteX115" fmla="*/ 3294112 w 7614399"/>
              <a:gd name="connsiteY115" fmla="*/ 302812 h 7113166"/>
              <a:gd name="connsiteX116" fmla="*/ 3363822 w 7614399"/>
              <a:gd name="connsiteY116" fmla="*/ 229549 h 7113166"/>
              <a:gd name="connsiteX117" fmla="*/ 3394016 w 7614399"/>
              <a:gd name="connsiteY117" fmla="*/ 209124 h 7113166"/>
              <a:gd name="connsiteX118" fmla="*/ 3417993 w 7614399"/>
              <a:gd name="connsiteY118" fmla="*/ 195803 h 7113166"/>
              <a:gd name="connsiteX119" fmla="*/ 3428649 w 7614399"/>
              <a:gd name="connsiteY119" fmla="*/ 190475 h 7113166"/>
              <a:gd name="connsiteX120" fmla="*/ 3429981 w 7614399"/>
              <a:gd name="connsiteY120" fmla="*/ 190031 h 7113166"/>
              <a:gd name="connsiteX121" fmla="*/ 3524113 w 7614399"/>
              <a:gd name="connsiteY121" fmla="*/ 168274 h 7113166"/>
              <a:gd name="connsiteX122" fmla="*/ 3578283 w 7614399"/>
              <a:gd name="connsiteY122" fmla="*/ 167830 h 7113166"/>
              <a:gd name="connsiteX123" fmla="*/ 3607144 w 7614399"/>
              <a:gd name="connsiteY123" fmla="*/ 170050 h 7113166"/>
              <a:gd name="connsiteX124" fmla="*/ 3616024 w 7614399"/>
              <a:gd name="connsiteY124" fmla="*/ 170938 h 7113166"/>
              <a:gd name="connsiteX125" fmla="*/ 3857126 w 7614399"/>
              <a:gd name="connsiteY125" fmla="*/ 253970 h 7113166"/>
              <a:gd name="connsiteX126" fmla="*/ 3864230 w 7614399"/>
              <a:gd name="connsiteY126" fmla="*/ 1385326 h 7113166"/>
              <a:gd name="connsiteX127" fmla="*/ 3920176 w 7614399"/>
              <a:gd name="connsiteY127" fmla="*/ 1544284 h 7113166"/>
              <a:gd name="connsiteX128" fmla="*/ 4060929 w 7614399"/>
              <a:gd name="connsiteY128" fmla="*/ 1810250 h 7113166"/>
              <a:gd name="connsiteX129" fmla="*/ 4408151 w 7614399"/>
              <a:gd name="connsiteY129" fmla="*/ 2278244 h 7113166"/>
              <a:gd name="connsiteX130" fmla="*/ 5156764 w 7614399"/>
              <a:gd name="connsiteY130" fmla="*/ 2932282 h 7113166"/>
              <a:gd name="connsiteX131" fmla="*/ 5617210 w 7614399"/>
              <a:gd name="connsiteY131" fmla="*/ 3211125 h 7113166"/>
              <a:gd name="connsiteX132" fmla="*/ 5701129 w 7614399"/>
              <a:gd name="connsiteY132" fmla="*/ 3211125 h 7113166"/>
              <a:gd name="connsiteX133" fmla="*/ 5805917 w 7614399"/>
              <a:gd name="connsiteY133" fmla="*/ 3107225 h 7113166"/>
              <a:gd name="connsiteX134" fmla="*/ 5951111 w 7614399"/>
              <a:gd name="connsiteY134" fmla="*/ 3029966 h 7113166"/>
              <a:gd name="connsiteX135" fmla="*/ 6084760 w 7614399"/>
              <a:gd name="connsiteY135" fmla="*/ 3015313 h 7113166"/>
              <a:gd name="connsiteX136" fmla="*/ 6405341 w 7614399"/>
              <a:gd name="connsiteY136" fmla="*/ 3015313 h 7113166"/>
              <a:gd name="connsiteX137" fmla="*/ 7057602 w 7614399"/>
              <a:gd name="connsiteY137" fmla="*/ 3015313 h 7113166"/>
              <a:gd name="connsiteX138" fmla="*/ 7447894 w 7614399"/>
              <a:gd name="connsiteY138" fmla="*/ 3404716 h 7113166"/>
              <a:gd name="connsiteX139" fmla="*/ 7447894 w 7614399"/>
              <a:gd name="connsiteY139" fmla="*/ 3487303 h 711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614399" h="7113166">
                <a:moveTo>
                  <a:pt x="7401715" y="2967359"/>
                </a:moveTo>
                <a:cubicBezTo>
                  <a:pt x="7281387" y="2872784"/>
                  <a:pt x="7142853" y="2847475"/>
                  <a:pt x="6994552" y="2847475"/>
                </a:cubicBezTo>
                <a:lnTo>
                  <a:pt x="6190436" y="2847475"/>
                </a:lnTo>
                <a:cubicBezTo>
                  <a:pt x="6081208" y="2847475"/>
                  <a:pt x="5972424" y="2842146"/>
                  <a:pt x="5868080" y="2881664"/>
                </a:cubicBezTo>
                <a:cubicBezTo>
                  <a:pt x="5812578" y="2902533"/>
                  <a:pt x="5761960" y="2930950"/>
                  <a:pt x="5715338" y="2967359"/>
                </a:cubicBezTo>
                <a:cubicBezTo>
                  <a:pt x="5690473" y="2986896"/>
                  <a:pt x="5667384" y="3007321"/>
                  <a:pt x="5646959" y="3030854"/>
                </a:cubicBezTo>
                <a:cubicBezTo>
                  <a:pt x="5646515" y="3031742"/>
                  <a:pt x="5645627" y="3032186"/>
                  <a:pt x="5645183" y="3033074"/>
                </a:cubicBezTo>
                <a:cubicBezTo>
                  <a:pt x="5566592" y="2988672"/>
                  <a:pt x="5487557" y="2946046"/>
                  <a:pt x="5410742" y="2898093"/>
                </a:cubicBezTo>
                <a:cubicBezTo>
                  <a:pt x="5200278" y="2766219"/>
                  <a:pt x="5000914" y="2617030"/>
                  <a:pt x="4816647" y="2450523"/>
                </a:cubicBezTo>
                <a:cubicBezTo>
                  <a:pt x="4581318" y="2237839"/>
                  <a:pt x="4370410" y="1997182"/>
                  <a:pt x="4206123" y="1724999"/>
                </a:cubicBezTo>
                <a:cubicBezTo>
                  <a:pt x="4161277" y="1650404"/>
                  <a:pt x="4119540" y="1574033"/>
                  <a:pt x="4082242" y="1495442"/>
                </a:cubicBezTo>
                <a:cubicBezTo>
                  <a:pt x="4067590" y="1465249"/>
                  <a:pt x="4042281" y="1416851"/>
                  <a:pt x="4033844" y="1394650"/>
                </a:cubicBezTo>
                <a:cubicBezTo>
                  <a:pt x="4033844" y="1393318"/>
                  <a:pt x="4032512" y="1389766"/>
                  <a:pt x="4031624" y="1386658"/>
                </a:cubicBezTo>
                <a:cubicBezTo>
                  <a:pt x="4022300" y="1328491"/>
                  <a:pt x="4030736" y="1261445"/>
                  <a:pt x="4030292" y="1202391"/>
                </a:cubicBezTo>
                <a:cubicBezTo>
                  <a:pt x="4028960" y="975942"/>
                  <a:pt x="4027628" y="749937"/>
                  <a:pt x="4026296" y="523488"/>
                </a:cubicBezTo>
                <a:cubicBezTo>
                  <a:pt x="4025852" y="437793"/>
                  <a:pt x="4025408" y="352542"/>
                  <a:pt x="4024520" y="266846"/>
                </a:cubicBezTo>
                <a:cubicBezTo>
                  <a:pt x="4024520" y="247753"/>
                  <a:pt x="4025408" y="228217"/>
                  <a:pt x="4024520" y="209124"/>
                </a:cubicBezTo>
                <a:cubicBezTo>
                  <a:pt x="4021856" y="160282"/>
                  <a:pt x="3992551" y="136749"/>
                  <a:pt x="3953921" y="114992"/>
                </a:cubicBezTo>
                <a:cubicBezTo>
                  <a:pt x="3766546" y="9760"/>
                  <a:pt x="3519672" y="-51958"/>
                  <a:pt x="3320309" y="58158"/>
                </a:cubicBezTo>
                <a:cubicBezTo>
                  <a:pt x="3163126" y="145185"/>
                  <a:pt x="3063223" y="332117"/>
                  <a:pt x="2991292" y="489743"/>
                </a:cubicBezTo>
                <a:cubicBezTo>
                  <a:pt x="2716001" y="1093606"/>
                  <a:pt x="2716445" y="1795154"/>
                  <a:pt x="2856311" y="2433650"/>
                </a:cubicBezTo>
                <a:cubicBezTo>
                  <a:pt x="2872295" y="2507357"/>
                  <a:pt x="2891388" y="2580620"/>
                  <a:pt x="2911369" y="2653439"/>
                </a:cubicBezTo>
                <a:cubicBezTo>
                  <a:pt x="2815461" y="2650331"/>
                  <a:pt x="2719553" y="2648111"/>
                  <a:pt x="2624090" y="2647667"/>
                </a:cubicBezTo>
                <a:cubicBezTo>
                  <a:pt x="2323490" y="2646335"/>
                  <a:pt x="2022446" y="2656103"/>
                  <a:pt x="1723179" y="2682300"/>
                </a:cubicBezTo>
                <a:cubicBezTo>
                  <a:pt x="1389722" y="2711605"/>
                  <a:pt x="1051824" y="2756451"/>
                  <a:pt x="731244" y="2857687"/>
                </a:cubicBezTo>
                <a:cubicBezTo>
                  <a:pt x="484814" y="2935390"/>
                  <a:pt x="204195" y="3055275"/>
                  <a:pt x="69214" y="3290160"/>
                </a:cubicBezTo>
                <a:cubicBezTo>
                  <a:pt x="-79088" y="3548578"/>
                  <a:pt x="34137" y="3844293"/>
                  <a:pt x="190875" y="4068966"/>
                </a:cubicBezTo>
                <a:cubicBezTo>
                  <a:pt x="203751" y="4087615"/>
                  <a:pt x="217516" y="4105819"/>
                  <a:pt x="231280" y="4124024"/>
                </a:cubicBezTo>
                <a:cubicBezTo>
                  <a:pt x="81203" y="4263002"/>
                  <a:pt x="-14705" y="4456593"/>
                  <a:pt x="11048" y="4666613"/>
                </a:cubicBezTo>
                <a:cubicBezTo>
                  <a:pt x="39909" y="4901942"/>
                  <a:pt x="199755" y="5070669"/>
                  <a:pt x="398231" y="5177233"/>
                </a:cubicBezTo>
                <a:cubicBezTo>
                  <a:pt x="253925" y="5357060"/>
                  <a:pt x="182883" y="5584841"/>
                  <a:pt x="290779" y="5807737"/>
                </a:cubicBezTo>
                <a:cubicBezTo>
                  <a:pt x="370258" y="5971580"/>
                  <a:pt x="526108" y="6085248"/>
                  <a:pt x="698387" y="6136311"/>
                </a:cubicBezTo>
                <a:cubicBezTo>
                  <a:pt x="601147" y="6316581"/>
                  <a:pt x="610471" y="6531930"/>
                  <a:pt x="732132" y="6712201"/>
                </a:cubicBezTo>
                <a:cubicBezTo>
                  <a:pt x="903967" y="6966623"/>
                  <a:pt x="1210783" y="7091836"/>
                  <a:pt x="1508718" y="7110928"/>
                </a:cubicBezTo>
                <a:cubicBezTo>
                  <a:pt x="1630379" y="7118921"/>
                  <a:pt x="1753372" y="7102936"/>
                  <a:pt x="1875477" y="7102936"/>
                </a:cubicBezTo>
                <a:lnTo>
                  <a:pt x="4869485" y="7102936"/>
                </a:lnTo>
                <a:cubicBezTo>
                  <a:pt x="4939196" y="7102936"/>
                  <a:pt x="5009795" y="7106044"/>
                  <a:pt x="5079505" y="7102936"/>
                </a:cubicBezTo>
                <a:cubicBezTo>
                  <a:pt x="5156764" y="7099384"/>
                  <a:pt x="5238019" y="7048766"/>
                  <a:pt x="5307730" y="7016797"/>
                </a:cubicBezTo>
                <a:cubicBezTo>
                  <a:pt x="5404526" y="6972395"/>
                  <a:pt x="5501322" y="6927993"/>
                  <a:pt x="5598117" y="6883592"/>
                </a:cubicBezTo>
                <a:cubicBezTo>
                  <a:pt x="5652288" y="6963959"/>
                  <a:pt x="5725995" y="7028341"/>
                  <a:pt x="5821458" y="7058535"/>
                </a:cubicBezTo>
                <a:cubicBezTo>
                  <a:pt x="5899605" y="7083399"/>
                  <a:pt x="5983969" y="7084731"/>
                  <a:pt x="6065224" y="7084731"/>
                </a:cubicBezTo>
                <a:cubicBezTo>
                  <a:pt x="6162907" y="7084731"/>
                  <a:pt x="6261035" y="7084731"/>
                  <a:pt x="6358719" y="7084731"/>
                </a:cubicBezTo>
                <a:cubicBezTo>
                  <a:pt x="6591384" y="7084731"/>
                  <a:pt x="6824493" y="7087839"/>
                  <a:pt x="7057158" y="7084731"/>
                </a:cubicBezTo>
                <a:cubicBezTo>
                  <a:pt x="7296484" y="7081179"/>
                  <a:pt x="7508280" y="6930214"/>
                  <a:pt x="7585983" y="6703321"/>
                </a:cubicBezTo>
                <a:cubicBezTo>
                  <a:pt x="7611292" y="6630058"/>
                  <a:pt x="7614400" y="6554131"/>
                  <a:pt x="7614400" y="6477760"/>
                </a:cubicBezTo>
                <a:lnTo>
                  <a:pt x="7614400" y="3548134"/>
                </a:lnTo>
                <a:cubicBezTo>
                  <a:pt x="7614400" y="3502844"/>
                  <a:pt x="7614400" y="3457554"/>
                  <a:pt x="7614400" y="3411821"/>
                </a:cubicBezTo>
                <a:cubicBezTo>
                  <a:pt x="7613512" y="3238210"/>
                  <a:pt x="7538917" y="3074368"/>
                  <a:pt x="7401272" y="2966915"/>
                </a:cubicBezTo>
                <a:close/>
                <a:moveTo>
                  <a:pt x="5623426" y="3058827"/>
                </a:moveTo>
                <a:cubicBezTo>
                  <a:pt x="5620762" y="3062379"/>
                  <a:pt x="5618098" y="3065487"/>
                  <a:pt x="5615434" y="3069039"/>
                </a:cubicBezTo>
                <a:cubicBezTo>
                  <a:pt x="5618986" y="3064155"/>
                  <a:pt x="5621206" y="3061047"/>
                  <a:pt x="5623426" y="3058827"/>
                </a:cubicBezTo>
                <a:close/>
                <a:moveTo>
                  <a:pt x="7448337" y="3485971"/>
                </a:moveTo>
                <a:lnTo>
                  <a:pt x="7448337" y="6358319"/>
                </a:lnTo>
                <a:cubicBezTo>
                  <a:pt x="7448337" y="6408493"/>
                  <a:pt x="7448337" y="6458667"/>
                  <a:pt x="7448337" y="6508841"/>
                </a:cubicBezTo>
                <a:cubicBezTo>
                  <a:pt x="7448337" y="6626505"/>
                  <a:pt x="7409708" y="6733957"/>
                  <a:pt x="7322237" y="6815657"/>
                </a:cubicBezTo>
                <a:cubicBezTo>
                  <a:pt x="7226329" y="6905348"/>
                  <a:pt x="7109552" y="6918669"/>
                  <a:pt x="6985671" y="6918669"/>
                </a:cubicBezTo>
                <a:lnTo>
                  <a:pt x="6206421" y="6918669"/>
                </a:lnTo>
                <a:cubicBezTo>
                  <a:pt x="6118061" y="6918669"/>
                  <a:pt x="6025706" y="6923997"/>
                  <a:pt x="5938235" y="6913785"/>
                </a:cubicBezTo>
                <a:cubicBezTo>
                  <a:pt x="5824122" y="6900464"/>
                  <a:pt x="5755299" y="6836082"/>
                  <a:pt x="5704238" y="6735734"/>
                </a:cubicBezTo>
                <a:cubicBezTo>
                  <a:pt x="5682481" y="6692664"/>
                  <a:pt x="5629199" y="6688224"/>
                  <a:pt x="5590125" y="6705985"/>
                </a:cubicBezTo>
                <a:cubicBezTo>
                  <a:pt x="5433387" y="6777915"/>
                  <a:pt x="5277093" y="6849846"/>
                  <a:pt x="5120355" y="6921777"/>
                </a:cubicBezTo>
                <a:cubicBezTo>
                  <a:pt x="5067517" y="6946198"/>
                  <a:pt x="5010682" y="6937762"/>
                  <a:pt x="4952960" y="6937762"/>
                </a:cubicBezTo>
                <a:lnTo>
                  <a:pt x="2541058" y="6937762"/>
                </a:lnTo>
                <a:cubicBezTo>
                  <a:pt x="2283528" y="6937762"/>
                  <a:pt x="2024666" y="6929325"/>
                  <a:pt x="1767580" y="6937762"/>
                </a:cubicBezTo>
                <a:cubicBezTo>
                  <a:pt x="1667232" y="6941314"/>
                  <a:pt x="1570881" y="6952414"/>
                  <a:pt x="1470089" y="6942646"/>
                </a:cubicBezTo>
                <a:cubicBezTo>
                  <a:pt x="1326671" y="6928437"/>
                  <a:pt x="1185030" y="6882703"/>
                  <a:pt x="1063369" y="6805444"/>
                </a:cubicBezTo>
                <a:cubicBezTo>
                  <a:pt x="881766" y="6690000"/>
                  <a:pt x="743676" y="6480424"/>
                  <a:pt x="816051" y="6273068"/>
                </a:cubicBezTo>
                <a:cubicBezTo>
                  <a:pt x="832480" y="6225558"/>
                  <a:pt x="862229" y="6179824"/>
                  <a:pt x="896862" y="6141195"/>
                </a:cubicBezTo>
                <a:cubicBezTo>
                  <a:pt x="947480" y="6084361"/>
                  <a:pt x="910183" y="6006213"/>
                  <a:pt x="837808" y="5999109"/>
                </a:cubicBezTo>
                <a:cubicBezTo>
                  <a:pt x="674854" y="5983125"/>
                  <a:pt x="516340" y="5883221"/>
                  <a:pt x="440857" y="5737139"/>
                </a:cubicBezTo>
                <a:cubicBezTo>
                  <a:pt x="341397" y="5544880"/>
                  <a:pt x="455065" y="5347292"/>
                  <a:pt x="593599" y="5210978"/>
                </a:cubicBezTo>
                <a:cubicBezTo>
                  <a:pt x="641996" y="5163469"/>
                  <a:pt x="612691" y="5094202"/>
                  <a:pt x="556745" y="5072001"/>
                </a:cubicBezTo>
                <a:cubicBezTo>
                  <a:pt x="376918" y="5000514"/>
                  <a:pt x="203307" y="4860649"/>
                  <a:pt x="176222" y="4657733"/>
                </a:cubicBezTo>
                <a:cubicBezTo>
                  <a:pt x="152689" y="4481902"/>
                  <a:pt x="248153" y="4312288"/>
                  <a:pt x="387131" y="4210164"/>
                </a:cubicBezTo>
                <a:cubicBezTo>
                  <a:pt x="433308" y="4175974"/>
                  <a:pt x="439969" y="4124024"/>
                  <a:pt x="404003" y="4079623"/>
                </a:cubicBezTo>
                <a:cubicBezTo>
                  <a:pt x="351609" y="4014352"/>
                  <a:pt x="301435" y="3943309"/>
                  <a:pt x="259254" y="3868714"/>
                </a:cubicBezTo>
                <a:cubicBezTo>
                  <a:pt x="220180" y="3799004"/>
                  <a:pt x="202419" y="3760818"/>
                  <a:pt x="181995" y="3686667"/>
                </a:cubicBezTo>
                <a:cubicBezTo>
                  <a:pt x="177998" y="3672903"/>
                  <a:pt x="174890" y="3658694"/>
                  <a:pt x="172226" y="3644930"/>
                </a:cubicBezTo>
                <a:cubicBezTo>
                  <a:pt x="170894" y="3637381"/>
                  <a:pt x="169562" y="3630277"/>
                  <a:pt x="168230" y="3622729"/>
                </a:cubicBezTo>
                <a:cubicBezTo>
                  <a:pt x="167786" y="3620064"/>
                  <a:pt x="167342" y="3618732"/>
                  <a:pt x="167342" y="3616956"/>
                </a:cubicBezTo>
                <a:cubicBezTo>
                  <a:pt x="167342" y="3616956"/>
                  <a:pt x="167342" y="3615624"/>
                  <a:pt x="167342" y="3613848"/>
                </a:cubicBezTo>
                <a:cubicBezTo>
                  <a:pt x="165122" y="3586319"/>
                  <a:pt x="163346" y="3558790"/>
                  <a:pt x="165122" y="3530817"/>
                </a:cubicBezTo>
                <a:cubicBezTo>
                  <a:pt x="165122" y="3525045"/>
                  <a:pt x="166010" y="3519273"/>
                  <a:pt x="166454" y="3513944"/>
                </a:cubicBezTo>
                <a:cubicBezTo>
                  <a:pt x="166454" y="3512612"/>
                  <a:pt x="166454" y="3511724"/>
                  <a:pt x="166454" y="3510836"/>
                </a:cubicBezTo>
                <a:cubicBezTo>
                  <a:pt x="166454" y="3510836"/>
                  <a:pt x="166454" y="3510836"/>
                  <a:pt x="166454" y="3510836"/>
                </a:cubicBezTo>
                <a:cubicBezTo>
                  <a:pt x="168674" y="3497072"/>
                  <a:pt x="171338" y="3483751"/>
                  <a:pt x="174890" y="3469987"/>
                </a:cubicBezTo>
                <a:cubicBezTo>
                  <a:pt x="177998" y="3458442"/>
                  <a:pt x="181106" y="3446898"/>
                  <a:pt x="185103" y="3435798"/>
                </a:cubicBezTo>
                <a:cubicBezTo>
                  <a:pt x="187323" y="3429581"/>
                  <a:pt x="189543" y="3423809"/>
                  <a:pt x="191763" y="3418037"/>
                </a:cubicBezTo>
                <a:cubicBezTo>
                  <a:pt x="191763" y="3417149"/>
                  <a:pt x="192207" y="3416705"/>
                  <a:pt x="192207" y="3416261"/>
                </a:cubicBezTo>
                <a:cubicBezTo>
                  <a:pt x="192651" y="3415373"/>
                  <a:pt x="193095" y="3414485"/>
                  <a:pt x="193983" y="3412708"/>
                </a:cubicBezTo>
                <a:cubicBezTo>
                  <a:pt x="205527" y="3389620"/>
                  <a:pt x="217516" y="3367419"/>
                  <a:pt x="231724" y="3345662"/>
                </a:cubicBezTo>
                <a:cubicBezTo>
                  <a:pt x="234833" y="3341222"/>
                  <a:pt x="237941" y="3336337"/>
                  <a:pt x="241493" y="3331897"/>
                </a:cubicBezTo>
                <a:cubicBezTo>
                  <a:pt x="242381" y="3330565"/>
                  <a:pt x="243269" y="3329677"/>
                  <a:pt x="243713" y="3328789"/>
                </a:cubicBezTo>
                <a:cubicBezTo>
                  <a:pt x="243713" y="3328789"/>
                  <a:pt x="243713" y="3328789"/>
                  <a:pt x="243713" y="3328789"/>
                </a:cubicBezTo>
                <a:cubicBezTo>
                  <a:pt x="252593" y="3317689"/>
                  <a:pt x="261918" y="3306588"/>
                  <a:pt x="271686" y="3296376"/>
                </a:cubicBezTo>
                <a:cubicBezTo>
                  <a:pt x="290335" y="3275951"/>
                  <a:pt x="310760" y="3256858"/>
                  <a:pt x="331628" y="3239098"/>
                </a:cubicBezTo>
                <a:cubicBezTo>
                  <a:pt x="336513" y="3235102"/>
                  <a:pt x="340953" y="3231106"/>
                  <a:pt x="345837" y="3227553"/>
                </a:cubicBezTo>
                <a:cubicBezTo>
                  <a:pt x="357825" y="3217785"/>
                  <a:pt x="350721" y="3223557"/>
                  <a:pt x="351165" y="3223557"/>
                </a:cubicBezTo>
                <a:cubicBezTo>
                  <a:pt x="364042" y="3214233"/>
                  <a:pt x="376918" y="3204908"/>
                  <a:pt x="389795" y="3196028"/>
                </a:cubicBezTo>
                <a:cubicBezTo>
                  <a:pt x="441301" y="3161395"/>
                  <a:pt x="496359" y="3131645"/>
                  <a:pt x="552305" y="3105004"/>
                </a:cubicBezTo>
                <a:cubicBezTo>
                  <a:pt x="592267" y="3086356"/>
                  <a:pt x="596263" y="3084580"/>
                  <a:pt x="633116" y="3070371"/>
                </a:cubicBezTo>
                <a:cubicBezTo>
                  <a:pt x="666417" y="3057495"/>
                  <a:pt x="699719" y="3045062"/>
                  <a:pt x="733908" y="3033962"/>
                </a:cubicBezTo>
                <a:cubicBezTo>
                  <a:pt x="880878" y="2984676"/>
                  <a:pt x="1032288" y="2949598"/>
                  <a:pt x="1184586" y="2921625"/>
                </a:cubicBezTo>
                <a:cubicBezTo>
                  <a:pt x="1351536" y="2890988"/>
                  <a:pt x="1492290" y="2873227"/>
                  <a:pt x="1661460" y="2856799"/>
                </a:cubicBezTo>
                <a:cubicBezTo>
                  <a:pt x="1958508" y="2828382"/>
                  <a:pt x="2257331" y="2816837"/>
                  <a:pt x="2556155" y="2816393"/>
                </a:cubicBezTo>
                <a:cubicBezTo>
                  <a:pt x="2709341" y="2816393"/>
                  <a:pt x="2862971" y="2827938"/>
                  <a:pt x="3015713" y="2825718"/>
                </a:cubicBezTo>
                <a:cubicBezTo>
                  <a:pt x="3017933" y="2825718"/>
                  <a:pt x="3020153" y="2825718"/>
                  <a:pt x="3022373" y="2825718"/>
                </a:cubicBezTo>
                <a:cubicBezTo>
                  <a:pt x="3057450" y="2827494"/>
                  <a:pt x="3080539" y="2811065"/>
                  <a:pt x="3092972" y="2787532"/>
                </a:cubicBezTo>
                <a:cubicBezTo>
                  <a:pt x="3105404" y="2770216"/>
                  <a:pt x="3111177" y="2747127"/>
                  <a:pt x="3102740" y="2720042"/>
                </a:cubicBezTo>
                <a:cubicBezTo>
                  <a:pt x="2934458" y="2156584"/>
                  <a:pt x="2866967" y="1548724"/>
                  <a:pt x="3003724" y="971058"/>
                </a:cubicBezTo>
                <a:cubicBezTo>
                  <a:pt x="3046350" y="790343"/>
                  <a:pt x="3106292" y="616288"/>
                  <a:pt x="3195984" y="455110"/>
                </a:cubicBezTo>
                <a:cubicBezTo>
                  <a:pt x="3212857" y="424472"/>
                  <a:pt x="3231061" y="393835"/>
                  <a:pt x="3250598" y="364530"/>
                </a:cubicBezTo>
                <a:cubicBezTo>
                  <a:pt x="3259478" y="351209"/>
                  <a:pt x="3268359" y="338333"/>
                  <a:pt x="3277239" y="325456"/>
                </a:cubicBezTo>
                <a:cubicBezTo>
                  <a:pt x="3281235" y="319684"/>
                  <a:pt x="3285231" y="314356"/>
                  <a:pt x="3289228" y="309028"/>
                </a:cubicBezTo>
                <a:cubicBezTo>
                  <a:pt x="3290115" y="307696"/>
                  <a:pt x="3290560" y="307252"/>
                  <a:pt x="3291004" y="306364"/>
                </a:cubicBezTo>
                <a:cubicBezTo>
                  <a:pt x="3291892" y="305476"/>
                  <a:pt x="3292780" y="304144"/>
                  <a:pt x="3294112" y="302812"/>
                </a:cubicBezTo>
                <a:cubicBezTo>
                  <a:pt x="3315424" y="276615"/>
                  <a:pt x="3337625" y="251306"/>
                  <a:pt x="3363822" y="229549"/>
                </a:cubicBezTo>
                <a:cubicBezTo>
                  <a:pt x="3363822" y="229549"/>
                  <a:pt x="3382915" y="215784"/>
                  <a:pt x="3394016" y="209124"/>
                </a:cubicBezTo>
                <a:cubicBezTo>
                  <a:pt x="3402008" y="204240"/>
                  <a:pt x="3410000" y="200244"/>
                  <a:pt x="3417993" y="195803"/>
                </a:cubicBezTo>
                <a:cubicBezTo>
                  <a:pt x="3421545" y="194027"/>
                  <a:pt x="3425097" y="192251"/>
                  <a:pt x="3428649" y="190475"/>
                </a:cubicBezTo>
                <a:cubicBezTo>
                  <a:pt x="3429093" y="190475"/>
                  <a:pt x="3429537" y="190475"/>
                  <a:pt x="3429981" y="190031"/>
                </a:cubicBezTo>
                <a:cubicBezTo>
                  <a:pt x="3464614" y="176711"/>
                  <a:pt x="3497916" y="169606"/>
                  <a:pt x="3524113" y="168274"/>
                </a:cubicBezTo>
                <a:cubicBezTo>
                  <a:pt x="3542317" y="167386"/>
                  <a:pt x="3560078" y="166942"/>
                  <a:pt x="3578283" y="167830"/>
                </a:cubicBezTo>
                <a:cubicBezTo>
                  <a:pt x="3588051" y="167830"/>
                  <a:pt x="3597375" y="169162"/>
                  <a:pt x="3607144" y="170050"/>
                </a:cubicBezTo>
                <a:cubicBezTo>
                  <a:pt x="3620464" y="170938"/>
                  <a:pt x="3619576" y="171382"/>
                  <a:pt x="3616024" y="170938"/>
                </a:cubicBezTo>
                <a:cubicBezTo>
                  <a:pt x="3699944" y="184259"/>
                  <a:pt x="3782531" y="212676"/>
                  <a:pt x="3857126" y="253970"/>
                </a:cubicBezTo>
                <a:cubicBezTo>
                  <a:pt x="3858458" y="630940"/>
                  <a:pt x="3851353" y="1008799"/>
                  <a:pt x="3864230" y="1385326"/>
                </a:cubicBezTo>
                <a:cubicBezTo>
                  <a:pt x="3866006" y="1440828"/>
                  <a:pt x="3897531" y="1494110"/>
                  <a:pt x="3920176" y="1544284"/>
                </a:cubicBezTo>
                <a:cubicBezTo>
                  <a:pt x="3961914" y="1635752"/>
                  <a:pt x="4008980" y="1724111"/>
                  <a:pt x="4060929" y="1810250"/>
                </a:cubicBezTo>
                <a:cubicBezTo>
                  <a:pt x="4161277" y="1976757"/>
                  <a:pt x="4278942" y="2132607"/>
                  <a:pt x="4408151" y="2278244"/>
                </a:cubicBezTo>
                <a:cubicBezTo>
                  <a:pt x="4628384" y="2526894"/>
                  <a:pt x="4884138" y="2743574"/>
                  <a:pt x="5156764" y="2932282"/>
                </a:cubicBezTo>
                <a:cubicBezTo>
                  <a:pt x="5305510" y="3034850"/>
                  <a:pt x="5461804" y="3120101"/>
                  <a:pt x="5617210" y="3211125"/>
                </a:cubicBezTo>
                <a:cubicBezTo>
                  <a:pt x="5640743" y="3224889"/>
                  <a:pt x="5678040" y="3228441"/>
                  <a:pt x="5701129" y="3211125"/>
                </a:cubicBezTo>
                <a:cubicBezTo>
                  <a:pt x="5741091" y="3180931"/>
                  <a:pt x="5767732" y="3139638"/>
                  <a:pt x="5805917" y="3107225"/>
                </a:cubicBezTo>
                <a:cubicBezTo>
                  <a:pt x="5847655" y="3071259"/>
                  <a:pt x="5897829" y="3045062"/>
                  <a:pt x="5951111" y="3029966"/>
                </a:cubicBezTo>
                <a:cubicBezTo>
                  <a:pt x="5995513" y="3017533"/>
                  <a:pt x="6039471" y="3015313"/>
                  <a:pt x="6084760" y="3015313"/>
                </a:cubicBezTo>
                <a:lnTo>
                  <a:pt x="6405341" y="3015313"/>
                </a:lnTo>
                <a:cubicBezTo>
                  <a:pt x="6622465" y="3015313"/>
                  <a:pt x="6840034" y="3012205"/>
                  <a:pt x="7057602" y="3015313"/>
                </a:cubicBezTo>
                <a:cubicBezTo>
                  <a:pt x="7272062" y="3018421"/>
                  <a:pt x="7444785" y="3190256"/>
                  <a:pt x="7447894" y="3404716"/>
                </a:cubicBezTo>
                <a:cubicBezTo>
                  <a:pt x="7447894" y="3432245"/>
                  <a:pt x="7447894" y="3459775"/>
                  <a:pt x="7447894" y="3487303"/>
                </a:cubicBezTo>
                <a:close/>
              </a:path>
            </a:pathLst>
          </a:custGeom>
          <a:solidFill>
            <a:srgbClr val="9C599E"/>
          </a:solidFill>
          <a:ln w="443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8E70BF1-EF09-93CE-9875-62F4E7A9C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40000"/>
            <a:ext cx="3103200" cy="5446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487FA3-8048-A9B3-BEBF-F455439ADAAA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65EACF-B387-4DE6-E1BD-9E02CBF4BBC5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B5BD8-4447-4039-14AB-B8D7F31D82A5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3C6DB-1537-8DB2-711F-E581C546C6B7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EC9FB67-6A6E-C8D0-66B4-918AE9151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013" y="11024048"/>
            <a:ext cx="3772800" cy="352165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9BC3D364-35A8-6006-62D0-C3ECA0D0228E}"/>
              </a:ext>
            </a:extLst>
          </p:cNvPr>
          <p:cNvSpPr txBox="1">
            <a:spLocks/>
          </p:cNvSpPr>
          <p:nvPr/>
        </p:nvSpPr>
        <p:spPr>
          <a:xfrm>
            <a:off x="564204" y="12237396"/>
            <a:ext cx="4530936" cy="1664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En pratique</a:t>
            </a: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endParaRPr lang="fr-FR" sz="1800" dirty="0">
              <a:solidFill>
                <a:srgbClr val="164194"/>
              </a:solidFill>
            </a:endParaRPr>
          </a:p>
          <a:p>
            <a:pPr algn="l">
              <a:lnSpc>
                <a:spcPts val="2200"/>
              </a:lnSpc>
            </a:pPr>
            <a:r>
              <a:rPr lang="fr-FR" sz="1800" dirty="0">
                <a:solidFill>
                  <a:srgbClr val="164194"/>
                </a:solidFill>
              </a:rPr>
              <a:t>Votre contact</a:t>
            </a:r>
            <a:endParaRPr lang="en-US" sz="1800" dirty="0">
              <a:solidFill>
                <a:srgbClr val="164194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4C50C6-9ECE-EE4C-9BBB-1FCAA80C90B1}"/>
              </a:ext>
            </a:extLst>
          </p:cNvPr>
          <p:cNvSpPr txBox="1">
            <a:spLocks/>
          </p:cNvSpPr>
          <p:nvPr/>
        </p:nvSpPr>
        <p:spPr>
          <a:xfrm>
            <a:off x="516681" y="7821039"/>
            <a:ext cx="4578460" cy="2901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1069208" rtl="0" eaLnBrk="1" latinLnBrk="0" hangingPunct="1">
              <a:lnSpc>
                <a:spcPts val="34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rgbClr val="2C26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9C599E"/>
                </a:solidFill>
                <a:latin typeface="Arial Black" panose="020B0A04020102020204" pitchFamily="34" charset="0"/>
              </a:rPr>
              <a:t>Votre</a:t>
            </a:r>
          </a:p>
          <a:p>
            <a:pPr algn="l">
              <a:lnSpc>
                <a:spcPts val="4800"/>
              </a:lnSpc>
            </a:pPr>
            <a:r>
              <a:rPr lang="fr-FR" sz="4800" b="0" dirty="0">
                <a:solidFill>
                  <a:srgbClr val="9C599E"/>
                </a:solidFill>
                <a:latin typeface="Arial Black" panose="020B0A04020102020204" pitchFamily="34" charset="0"/>
              </a:rPr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38669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112</Words>
  <Application>Microsoft Office PowerPoint</Application>
  <PresentationFormat>Personnalisé</PresentationFormat>
  <Paragraphs>112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Arial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CHARTON, Christophe (ARS-OC/DIRCOM/COMMUNICATION)</dc:creator>
  <cp:lastModifiedBy>CHARTON, Christophe (ARS-OC/DIRCOM/COMMUNICATION)</cp:lastModifiedBy>
  <cp:revision>18</cp:revision>
  <dcterms:created xsi:type="dcterms:W3CDTF">2025-08-13T13:12:52Z</dcterms:created>
  <dcterms:modified xsi:type="dcterms:W3CDTF">2025-09-09T15:42:08Z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2025-08-13T14:30:38Z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b82953f2-b2c4-46ed-8cb9-823cdcd2f000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