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6" r:id="rId3"/>
    <p:sldId id="267" r:id="rId4"/>
    <p:sldId id="268" r:id="rId5"/>
    <p:sldId id="269" r:id="rId6"/>
    <p:sldId id="272" r:id="rId7"/>
    <p:sldId id="270" r:id="rId8"/>
    <p:sldId id="271" r:id="rId9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B5B"/>
    <a:srgbClr val="D10039"/>
    <a:srgbClr val="C08E00"/>
    <a:srgbClr val="EAAB00"/>
    <a:srgbClr val="DE6C04"/>
    <a:srgbClr val="FB7F10"/>
    <a:srgbClr val="27959D"/>
    <a:srgbClr val="46C6D1"/>
    <a:srgbClr val="FF85C2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 showGuides="1">
      <p:cViewPr varScale="1">
        <p:scale>
          <a:sx n="49" d="100"/>
          <a:sy n="49" d="100"/>
        </p:scale>
        <p:origin x="3102" y="66"/>
      </p:cViewPr>
      <p:guideLst>
        <p:guide orient="horz" pos="4762"/>
        <p:guide pos="336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41260" y="2159541"/>
            <a:ext cx="5933872" cy="2237362"/>
          </a:xfrm>
        </p:spPr>
        <p:txBody>
          <a:bodyPr lIns="0" tIns="0" rIns="0" bIns="0" anchor="t" anchorCtr="0">
            <a:noAutofit/>
          </a:bodyPr>
          <a:lstStyle>
            <a:lvl1pPr algn="r">
              <a:lnSpc>
                <a:spcPts val="4400"/>
              </a:lnSpc>
              <a:defRPr sz="4400">
                <a:solidFill>
                  <a:srgbClr val="164194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dirty="0"/>
              <a:t>Votre</a:t>
            </a:r>
            <a:br>
              <a:rPr lang="fr-FR" dirty="0"/>
            </a:br>
            <a:r>
              <a:rPr lang="fr-FR" dirty="0"/>
              <a:t>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94962" y="4727643"/>
            <a:ext cx="4280170" cy="5994805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ts val="3400"/>
              </a:lnSpc>
              <a:spcBef>
                <a:spcPts val="0"/>
              </a:spcBef>
              <a:buNone/>
              <a:defRPr sz="3200" b="1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fr-FR" dirty="0"/>
              <a:t>Votre</a:t>
            </a:r>
            <a:br>
              <a:rPr lang="fr-FR" dirty="0"/>
            </a:br>
            <a:r>
              <a:rPr lang="fr-FR" dirty="0"/>
              <a:t>accroche</a:t>
            </a:r>
            <a:endParaRPr lang="en-US" dirty="0"/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DBB044B6-8FC4-9ECF-6D2C-7967E7C51A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000" y="14071902"/>
            <a:ext cx="3581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00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762" userDrawn="1">
          <p15:clr>
            <a:srgbClr val="FBAE40"/>
          </p15:clr>
        </p15:guide>
        <p15:guide id="2" pos="336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620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547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762" userDrawn="1">
          <p15:clr>
            <a:srgbClr val="F26B43"/>
          </p15:clr>
        </p15:guide>
        <p15:guide id="2" pos="33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4259F9-9D22-7EC4-1FDE-AD0E710F3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EF68544F-CF49-2DC7-6D4D-52ADDF72CE17}"/>
              </a:ext>
            </a:extLst>
          </p:cNvPr>
          <p:cNvGrpSpPr/>
          <p:nvPr/>
        </p:nvGrpSpPr>
        <p:grpSpPr>
          <a:xfrm>
            <a:off x="-1748117" y="4033885"/>
            <a:ext cx="7650736" cy="7647481"/>
            <a:chOff x="-1748117" y="4033885"/>
            <a:chExt cx="7650736" cy="7647481"/>
          </a:xfrm>
        </p:grpSpPr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2A73871D-EB95-3BF6-EB6C-ADAA34A9D303}"/>
                </a:ext>
              </a:extLst>
            </p:cNvPr>
            <p:cNvSpPr/>
            <p:nvPr/>
          </p:nvSpPr>
          <p:spPr>
            <a:xfrm>
              <a:off x="-1314793" y="4033885"/>
              <a:ext cx="6784685" cy="7647481"/>
            </a:xfrm>
            <a:custGeom>
              <a:avLst/>
              <a:gdLst>
                <a:gd name="connsiteX0" fmla="*/ 6239523 w 6784685"/>
                <a:gd name="connsiteY0" fmla="*/ 0 h 7647481"/>
                <a:gd name="connsiteX1" fmla="*/ 545163 w 6784685"/>
                <a:gd name="connsiteY1" fmla="*/ 0 h 7647481"/>
                <a:gd name="connsiteX2" fmla="*/ 93 w 6784685"/>
                <a:gd name="connsiteY2" fmla="*/ 544520 h 7647481"/>
                <a:gd name="connsiteX3" fmla="*/ 93 w 6784685"/>
                <a:gd name="connsiteY3" fmla="*/ 554971 h 7647481"/>
                <a:gd name="connsiteX4" fmla="*/ 93 w 6784685"/>
                <a:gd name="connsiteY4" fmla="*/ 7092512 h 7647481"/>
                <a:gd name="connsiteX5" fmla="*/ 534713 w 6784685"/>
                <a:gd name="connsiteY5" fmla="*/ 7647482 h 7647481"/>
                <a:gd name="connsiteX6" fmla="*/ 545163 w 6784685"/>
                <a:gd name="connsiteY6" fmla="*/ 7647482 h 7647481"/>
                <a:gd name="connsiteX7" fmla="*/ 6239523 w 6784685"/>
                <a:gd name="connsiteY7" fmla="*/ 7647482 h 7647481"/>
                <a:gd name="connsiteX8" fmla="*/ 6784593 w 6784685"/>
                <a:gd name="connsiteY8" fmla="*/ 7102962 h 7647481"/>
                <a:gd name="connsiteX9" fmla="*/ 6784593 w 6784685"/>
                <a:gd name="connsiteY9" fmla="*/ 7092512 h 7647481"/>
                <a:gd name="connsiteX10" fmla="*/ 6784593 w 6784685"/>
                <a:gd name="connsiteY10" fmla="*/ 554971 h 7647481"/>
                <a:gd name="connsiteX11" fmla="*/ 6249974 w 6784685"/>
                <a:gd name="connsiteY11" fmla="*/ 0 h 7647481"/>
                <a:gd name="connsiteX12" fmla="*/ 6239523 w 6784685"/>
                <a:gd name="connsiteY12" fmla="*/ 0 h 7647481"/>
                <a:gd name="connsiteX13" fmla="*/ 1819560 w 6784685"/>
                <a:gd name="connsiteY13" fmla="*/ 863532 h 7647481"/>
                <a:gd name="connsiteX14" fmla="*/ 1562701 w 6784685"/>
                <a:gd name="connsiteY14" fmla="*/ 606672 h 7647481"/>
                <a:gd name="connsiteX15" fmla="*/ 1819560 w 6784685"/>
                <a:gd name="connsiteY15" fmla="*/ 349813 h 7647481"/>
                <a:gd name="connsiteX16" fmla="*/ 2076420 w 6784685"/>
                <a:gd name="connsiteY16" fmla="*/ 606672 h 7647481"/>
                <a:gd name="connsiteX17" fmla="*/ 1819560 w 6784685"/>
                <a:gd name="connsiteY17" fmla="*/ 863532 h 7647481"/>
                <a:gd name="connsiteX18" fmla="*/ 4965126 w 6784685"/>
                <a:gd name="connsiteY18" fmla="*/ 863532 h 7647481"/>
                <a:gd name="connsiteX19" fmla="*/ 4708267 w 6784685"/>
                <a:gd name="connsiteY19" fmla="*/ 606672 h 7647481"/>
                <a:gd name="connsiteX20" fmla="*/ 4965126 w 6784685"/>
                <a:gd name="connsiteY20" fmla="*/ 349813 h 7647481"/>
                <a:gd name="connsiteX21" fmla="*/ 5221986 w 6784685"/>
                <a:gd name="connsiteY21" fmla="*/ 606672 h 7647481"/>
                <a:gd name="connsiteX22" fmla="*/ 4965126 w 6784685"/>
                <a:gd name="connsiteY22" fmla="*/ 863532 h 7647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784685" h="7647481">
                  <a:moveTo>
                    <a:pt x="6239523" y="0"/>
                  </a:moveTo>
                  <a:lnTo>
                    <a:pt x="545163" y="0"/>
                  </a:lnTo>
                  <a:cubicBezTo>
                    <a:pt x="244302" y="0"/>
                    <a:pt x="93" y="243659"/>
                    <a:pt x="93" y="544520"/>
                  </a:cubicBezTo>
                  <a:cubicBezTo>
                    <a:pt x="93" y="547820"/>
                    <a:pt x="93" y="551670"/>
                    <a:pt x="93" y="554971"/>
                  </a:cubicBezTo>
                  <a:lnTo>
                    <a:pt x="93" y="7092512"/>
                  </a:lnTo>
                  <a:cubicBezTo>
                    <a:pt x="-5407" y="7393373"/>
                    <a:pt x="233852" y="7641982"/>
                    <a:pt x="534713" y="7647482"/>
                  </a:cubicBezTo>
                  <a:cubicBezTo>
                    <a:pt x="538013" y="7647482"/>
                    <a:pt x="541863" y="7647482"/>
                    <a:pt x="545163" y="7647482"/>
                  </a:cubicBezTo>
                  <a:lnTo>
                    <a:pt x="6239523" y="7647482"/>
                  </a:lnTo>
                  <a:cubicBezTo>
                    <a:pt x="6540384" y="7647482"/>
                    <a:pt x="6784593" y="7403823"/>
                    <a:pt x="6784593" y="7102962"/>
                  </a:cubicBezTo>
                  <a:cubicBezTo>
                    <a:pt x="6784593" y="7099662"/>
                    <a:pt x="6784593" y="7095812"/>
                    <a:pt x="6784593" y="7092512"/>
                  </a:cubicBezTo>
                  <a:lnTo>
                    <a:pt x="6784593" y="554971"/>
                  </a:lnTo>
                  <a:cubicBezTo>
                    <a:pt x="6790094" y="254109"/>
                    <a:pt x="6550835" y="5500"/>
                    <a:pt x="6249974" y="0"/>
                  </a:cubicBezTo>
                  <a:cubicBezTo>
                    <a:pt x="6246673" y="0"/>
                    <a:pt x="6242823" y="0"/>
                    <a:pt x="6239523" y="0"/>
                  </a:cubicBezTo>
                  <a:close/>
                  <a:moveTo>
                    <a:pt x="1819560" y="863532"/>
                  </a:moveTo>
                  <a:cubicBezTo>
                    <a:pt x="1677655" y="863532"/>
                    <a:pt x="1562701" y="748578"/>
                    <a:pt x="1562701" y="606672"/>
                  </a:cubicBezTo>
                  <a:cubicBezTo>
                    <a:pt x="1562701" y="464767"/>
                    <a:pt x="1677655" y="349813"/>
                    <a:pt x="1819560" y="349813"/>
                  </a:cubicBezTo>
                  <a:cubicBezTo>
                    <a:pt x="1961465" y="349813"/>
                    <a:pt x="2076420" y="464767"/>
                    <a:pt x="2076420" y="606672"/>
                  </a:cubicBezTo>
                  <a:cubicBezTo>
                    <a:pt x="2076420" y="748578"/>
                    <a:pt x="1961465" y="863532"/>
                    <a:pt x="1819560" y="863532"/>
                  </a:cubicBezTo>
                  <a:close/>
                  <a:moveTo>
                    <a:pt x="4965126" y="863532"/>
                  </a:moveTo>
                  <a:cubicBezTo>
                    <a:pt x="4823221" y="863532"/>
                    <a:pt x="4708267" y="748578"/>
                    <a:pt x="4708267" y="606672"/>
                  </a:cubicBezTo>
                  <a:cubicBezTo>
                    <a:pt x="4708267" y="464767"/>
                    <a:pt x="4823221" y="349813"/>
                    <a:pt x="4965126" y="349813"/>
                  </a:cubicBezTo>
                  <a:cubicBezTo>
                    <a:pt x="5107032" y="349813"/>
                    <a:pt x="5221986" y="464767"/>
                    <a:pt x="5221986" y="606672"/>
                  </a:cubicBezTo>
                  <a:cubicBezTo>
                    <a:pt x="5221986" y="748578"/>
                    <a:pt x="5107032" y="863532"/>
                    <a:pt x="4965126" y="863532"/>
                  </a:cubicBezTo>
                  <a:close/>
                </a:path>
              </a:pathLst>
            </a:custGeom>
            <a:solidFill>
              <a:srgbClr val="D9D9D9"/>
            </a:solidFill>
            <a:ln w="54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E685B6E0-8DE6-CFF3-1EE8-1D605CF88717}"/>
                </a:ext>
              </a:extLst>
            </p:cNvPr>
            <p:cNvSpPr/>
            <p:nvPr/>
          </p:nvSpPr>
          <p:spPr>
            <a:xfrm>
              <a:off x="-1600165" y="8335593"/>
              <a:ext cx="7355106" cy="3329822"/>
            </a:xfrm>
            <a:custGeom>
              <a:avLst/>
              <a:gdLst>
                <a:gd name="connsiteX0" fmla="*/ 2754 w 7355106"/>
                <a:gd name="connsiteY0" fmla="*/ 2723701 h 3329822"/>
                <a:gd name="connsiteX1" fmla="*/ 254663 w 7355106"/>
                <a:gd name="connsiteY1" fmla="*/ 0 h 3329822"/>
                <a:gd name="connsiteX2" fmla="*/ 7100216 w 7355106"/>
                <a:gd name="connsiteY2" fmla="*/ 0 h 3329822"/>
                <a:gd name="connsiteX3" fmla="*/ 7352125 w 7355106"/>
                <a:gd name="connsiteY3" fmla="*/ 2723701 h 3329822"/>
                <a:gd name="connsiteX4" fmla="*/ 6861507 w 7355106"/>
                <a:gd name="connsiteY4" fmla="*/ 3327073 h 3329822"/>
                <a:gd name="connsiteX5" fmla="*/ 6807055 w 7355106"/>
                <a:gd name="connsiteY5" fmla="*/ 3329823 h 3329822"/>
                <a:gd name="connsiteX6" fmla="*/ 547824 w 7355106"/>
                <a:gd name="connsiteY6" fmla="*/ 3329823 h 3329822"/>
                <a:gd name="connsiteX7" fmla="*/ 4 w 7355106"/>
                <a:gd name="connsiteY7" fmla="*/ 2777603 h 3329822"/>
                <a:gd name="connsiteX8" fmla="*/ 2754 w 7355106"/>
                <a:gd name="connsiteY8" fmla="*/ 2723151 h 332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55106" h="3329822">
                  <a:moveTo>
                    <a:pt x="2754" y="2723701"/>
                  </a:moveTo>
                  <a:lnTo>
                    <a:pt x="254663" y="0"/>
                  </a:lnTo>
                  <a:lnTo>
                    <a:pt x="7100216" y="0"/>
                  </a:lnTo>
                  <a:lnTo>
                    <a:pt x="7352125" y="2723701"/>
                  </a:lnTo>
                  <a:cubicBezTo>
                    <a:pt x="7383476" y="3025662"/>
                    <a:pt x="7164018" y="3296272"/>
                    <a:pt x="6861507" y="3327073"/>
                  </a:cubicBezTo>
                  <a:cubicBezTo>
                    <a:pt x="6843356" y="3328723"/>
                    <a:pt x="6825206" y="3329823"/>
                    <a:pt x="6807055" y="3329823"/>
                  </a:cubicBezTo>
                  <a:lnTo>
                    <a:pt x="547824" y="3329823"/>
                  </a:lnTo>
                  <a:cubicBezTo>
                    <a:pt x="244213" y="3328723"/>
                    <a:pt x="-1096" y="3081214"/>
                    <a:pt x="4" y="2777603"/>
                  </a:cubicBezTo>
                  <a:cubicBezTo>
                    <a:pt x="4" y="2759452"/>
                    <a:pt x="1104" y="2741301"/>
                    <a:pt x="2754" y="2723151"/>
                  </a:cubicBezTo>
                  <a:close/>
                </a:path>
              </a:pathLst>
            </a:custGeom>
            <a:solidFill>
              <a:srgbClr val="FF85C2"/>
            </a:solidFill>
            <a:ln w="54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rgbClr val="F7BECA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5884921D-3281-5503-57D0-0E1F390EBF06}"/>
                </a:ext>
              </a:extLst>
            </p:cNvPr>
            <p:cNvSpPr/>
            <p:nvPr/>
          </p:nvSpPr>
          <p:spPr>
            <a:xfrm>
              <a:off x="-1748117" y="5128421"/>
              <a:ext cx="7650736" cy="3207171"/>
            </a:xfrm>
            <a:custGeom>
              <a:avLst/>
              <a:gdLst>
                <a:gd name="connsiteX0" fmla="*/ 7150 w 7650736"/>
                <a:gd name="connsiteY0" fmla="*/ 637477 h 3207171"/>
                <a:gd name="connsiteX1" fmla="*/ 402615 w 7650736"/>
                <a:gd name="connsiteY1" fmla="*/ 3207172 h 3207171"/>
                <a:gd name="connsiteX2" fmla="*/ 7248168 w 7650736"/>
                <a:gd name="connsiteY2" fmla="*/ 3207172 h 3207171"/>
                <a:gd name="connsiteX3" fmla="*/ 7643632 w 7650736"/>
                <a:gd name="connsiteY3" fmla="*/ 637477 h 3207171"/>
                <a:gd name="connsiteX4" fmla="*/ 7188216 w 7650736"/>
                <a:gd name="connsiteY4" fmla="*/ 7154 h 3207171"/>
                <a:gd name="connsiteX5" fmla="*/ 7099113 w 7650736"/>
                <a:gd name="connsiteY5" fmla="*/ 4 h 3207171"/>
                <a:gd name="connsiteX6" fmla="*/ 551670 w 7650736"/>
                <a:gd name="connsiteY6" fmla="*/ 4 h 3207171"/>
                <a:gd name="connsiteX7" fmla="*/ 0 w 7650736"/>
                <a:gd name="connsiteY7" fmla="*/ 548374 h 3207171"/>
                <a:gd name="connsiteX8" fmla="*/ 7150 w 7650736"/>
                <a:gd name="connsiteY8" fmla="*/ 637477 h 320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50736" h="3207171">
                  <a:moveTo>
                    <a:pt x="7150" y="637477"/>
                  </a:moveTo>
                  <a:lnTo>
                    <a:pt x="402615" y="3207172"/>
                  </a:lnTo>
                  <a:lnTo>
                    <a:pt x="7248168" y="3207172"/>
                  </a:lnTo>
                  <a:lnTo>
                    <a:pt x="7643632" y="637477"/>
                  </a:lnTo>
                  <a:cubicBezTo>
                    <a:pt x="7692034" y="337716"/>
                    <a:pt x="7487976" y="55556"/>
                    <a:pt x="7188216" y="7154"/>
                  </a:cubicBezTo>
                  <a:cubicBezTo>
                    <a:pt x="7158514" y="2204"/>
                    <a:pt x="7128813" y="4"/>
                    <a:pt x="7099113" y="4"/>
                  </a:cubicBezTo>
                  <a:lnTo>
                    <a:pt x="551670" y="4"/>
                  </a:lnTo>
                  <a:cubicBezTo>
                    <a:pt x="248059" y="-1096"/>
                    <a:pt x="1100" y="244763"/>
                    <a:pt x="0" y="548374"/>
                  </a:cubicBezTo>
                  <a:cubicBezTo>
                    <a:pt x="0" y="578075"/>
                    <a:pt x="2200" y="608326"/>
                    <a:pt x="7150" y="637477"/>
                  </a:cubicBezTo>
                  <a:close/>
                </a:path>
              </a:pathLst>
            </a:custGeom>
            <a:solidFill>
              <a:srgbClr val="FF3399"/>
            </a:solidFill>
            <a:ln w="54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" name="Titre 7">
            <a:extLst>
              <a:ext uri="{FF2B5EF4-FFF2-40B4-BE49-F238E27FC236}">
                <a16:creationId xmlns:a16="http://schemas.microsoft.com/office/drawing/2014/main" id="{8E407D6B-EA49-AE43-A6C1-090E159C2D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ous-titre 8">
            <a:extLst>
              <a:ext uri="{FF2B5EF4-FFF2-40B4-BE49-F238E27FC236}">
                <a16:creationId xmlns:a16="http://schemas.microsoft.com/office/drawing/2014/main" id="{A51BC718-4A58-4D82-D59B-9B391F3A10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40AD9E6-F2E5-3548-2989-A65637399263}"/>
              </a:ext>
            </a:extLst>
          </p:cNvPr>
          <p:cNvSpPr txBox="1">
            <a:spLocks/>
          </p:cNvSpPr>
          <p:nvPr/>
        </p:nvSpPr>
        <p:spPr>
          <a:xfrm>
            <a:off x="369650" y="6059993"/>
            <a:ext cx="4427201" cy="46624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1069208" rtl="0" eaLnBrk="1" latinLnBrk="0" hangingPunct="1">
              <a:lnSpc>
                <a:spcPts val="34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rgbClr val="2C26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600"/>
              </a:lnSpc>
            </a:pPr>
            <a:r>
              <a:rPr lang="fr-FR" sz="3600" b="0" dirty="0">
                <a:solidFill>
                  <a:schemeClr val="bg1"/>
                </a:solidFill>
                <a:latin typeface="Arial Black" panose="020B0A04020102020204" pitchFamily="34" charset="0"/>
              </a:rPr>
              <a:t>VOTRE </a:t>
            </a:r>
          </a:p>
          <a:p>
            <a:pPr algn="l">
              <a:lnSpc>
                <a:spcPts val="3600"/>
              </a:lnSpc>
            </a:pPr>
            <a:r>
              <a:rPr lang="fr-FR" sz="3600" b="0" dirty="0">
                <a:solidFill>
                  <a:schemeClr val="bg1"/>
                </a:solidFill>
                <a:latin typeface="Arial Black" panose="020B0A04020102020204" pitchFamily="34" charset="0"/>
              </a:rPr>
              <a:t>RENDEZ-VOUS</a:t>
            </a:r>
          </a:p>
          <a:p>
            <a:pPr algn="l">
              <a:lnSpc>
                <a:spcPts val="3600"/>
              </a:lnSpc>
            </a:pPr>
            <a:endParaRPr lang="fr-FR" sz="3600" b="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l">
              <a:lnSpc>
                <a:spcPts val="3600"/>
              </a:lnSpc>
            </a:pPr>
            <a:endParaRPr lang="fr-FR" sz="3600" b="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l">
              <a:lnSpc>
                <a:spcPts val="3600"/>
              </a:lnSpc>
            </a:pPr>
            <a:endParaRPr lang="fr-FR" sz="3600" b="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l">
              <a:lnSpc>
                <a:spcPts val="3600"/>
              </a:lnSpc>
            </a:pPr>
            <a:endParaRPr lang="fr-FR" sz="3600" b="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l">
              <a:lnSpc>
                <a:spcPts val="3600"/>
              </a:lnSpc>
            </a:pPr>
            <a:r>
              <a:rPr lang="fr-FR" sz="3600" b="0" dirty="0">
                <a:solidFill>
                  <a:schemeClr val="bg1"/>
                </a:solidFill>
                <a:latin typeface="Arial Black" panose="020B0A04020102020204" pitchFamily="34" charset="0"/>
              </a:rPr>
              <a:t>le 13/09/2025</a:t>
            </a:r>
          </a:p>
          <a:p>
            <a:pPr algn="l">
              <a:lnSpc>
                <a:spcPts val="3600"/>
              </a:lnSpc>
            </a:pPr>
            <a:r>
              <a:rPr lang="fr-FR" sz="3600" b="0" dirty="0">
                <a:solidFill>
                  <a:schemeClr val="bg1"/>
                </a:solidFill>
                <a:latin typeface="Arial Black" panose="020B0A04020102020204" pitchFamily="34" charset="0"/>
              </a:rPr>
              <a:t>à</a:t>
            </a:r>
            <a:endParaRPr lang="en-US" sz="3600" b="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89F626-CE00-C840-812E-1D6F48D52F84}"/>
              </a:ext>
            </a:extLst>
          </p:cNvPr>
          <p:cNvSpPr/>
          <p:nvPr/>
        </p:nvSpPr>
        <p:spPr>
          <a:xfrm>
            <a:off x="564206" y="1217101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6ABA4F-505A-0652-19D2-5D4CFBD05299}"/>
              </a:ext>
            </a:extLst>
          </p:cNvPr>
          <p:cNvSpPr/>
          <p:nvPr/>
        </p:nvSpPr>
        <p:spPr>
          <a:xfrm>
            <a:off x="2195783" y="1217100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944898-404E-A1CF-DEB2-451A3A3C48E1}"/>
              </a:ext>
            </a:extLst>
          </p:cNvPr>
          <p:cNvSpPr/>
          <p:nvPr/>
        </p:nvSpPr>
        <p:spPr>
          <a:xfrm>
            <a:off x="582136" y="2230113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60C7ED-E057-0000-4C0C-C7BBDF281A0C}"/>
              </a:ext>
            </a:extLst>
          </p:cNvPr>
          <p:cNvSpPr/>
          <p:nvPr/>
        </p:nvSpPr>
        <p:spPr>
          <a:xfrm>
            <a:off x="2213713" y="2230112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C6509DF0-5AF8-C0BA-1904-3B2BAFA77337}"/>
              </a:ext>
            </a:extLst>
          </p:cNvPr>
          <p:cNvSpPr txBox="1">
            <a:spLocks/>
          </p:cNvSpPr>
          <p:nvPr/>
        </p:nvSpPr>
        <p:spPr>
          <a:xfrm>
            <a:off x="564204" y="12237396"/>
            <a:ext cx="4530936" cy="16648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1069208" rtl="0" eaLnBrk="1" latinLnBrk="0" hangingPunct="1">
              <a:lnSpc>
                <a:spcPts val="34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rgbClr val="2C26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200"/>
              </a:lnSpc>
            </a:pPr>
            <a:r>
              <a:rPr lang="fr-FR" sz="1800" dirty="0">
                <a:solidFill>
                  <a:srgbClr val="164194"/>
                </a:solidFill>
              </a:rPr>
              <a:t>En pratique</a:t>
            </a:r>
          </a:p>
          <a:p>
            <a:pPr algn="l">
              <a:lnSpc>
                <a:spcPts val="2200"/>
              </a:lnSpc>
            </a:pPr>
            <a:endParaRPr lang="fr-FR" sz="1800" dirty="0">
              <a:solidFill>
                <a:srgbClr val="164194"/>
              </a:solidFill>
            </a:endParaRPr>
          </a:p>
          <a:p>
            <a:pPr algn="l">
              <a:lnSpc>
                <a:spcPts val="2200"/>
              </a:lnSpc>
            </a:pPr>
            <a:endParaRPr lang="fr-FR" sz="1800" dirty="0">
              <a:solidFill>
                <a:srgbClr val="164194"/>
              </a:solidFill>
            </a:endParaRPr>
          </a:p>
          <a:p>
            <a:pPr algn="l">
              <a:lnSpc>
                <a:spcPts val="2200"/>
              </a:lnSpc>
            </a:pPr>
            <a:r>
              <a:rPr lang="fr-FR" sz="1800" dirty="0">
                <a:solidFill>
                  <a:srgbClr val="164194"/>
                </a:solidFill>
              </a:rPr>
              <a:t>Votre contact</a:t>
            </a:r>
            <a:endParaRPr lang="en-US" sz="1800" dirty="0">
              <a:solidFill>
                <a:srgbClr val="164194"/>
              </a:solidFill>
            </a:endParaRP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EE5FF1EC-99A6-BA1C-D456-482E7CD58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88744" y="11024900"/>
            <a:ext cx="3771887" cy="3520800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BF491C8E-68E6-6EE4-D2A9-F972DF53A2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0000" y="540000"/>
            <a:ext cx="3103721" cy="54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A0348-5466-D22C-95CF-71E7B143C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que 2">
            <a:extLst>
              <a:ext uri="{FF2B5EF4-FFF2-40B4-BE49-F238E27FC236}">
                <a16:creationId xmlns:a16="http://schemas.microsoft.com/office/drawing/2014/main" id="{F52EF955-4FB6-3DB1-AB1E-C02222014E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748117" y="4033885"/>
            <a:ext cx="7645282" cy="7645282"/>
          </a:xfrm>
          <a:prstGeom prst="rect">
            <a:avLst/>
          </a:prstGeom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4BA04EEA-A2C4-C0B3-160D-8F27664A2A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ous-titre 8">
            <a:extLst>
              <a:ext uri="{FF2B5EF4-FFF2-40B4-BE49-F238E27FC236}">
                <a16:creationId xmlns:a16="http://schemas.microsoft.com/office/drawing/2014/main" id="{28864278-4F0F-AFE6-9370-A71690B21E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C25E0CB-E4B3-8E2A-2CC0-C5A55DFFE5A8}"/>
              </a:ext>
            </a:extLst>
          </p:cNvPr>
          <p:cNvSpPr txBox="1">
            <a:spLocks/>
          </p:cNvSpPr>
          <p:nvPr/>
        </p:nvSpPr>
        <p:spPr>
          <a:xfrm>
            <a:off x="369650" y="6059993"/>
            <a:ext cx="4427201" cy="46624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1069208" rtl="0" eaLnBrk="1" latinLnBrk="0" hangingPunct="1">
              <a:lnSpc>
                <a:spcPts val="34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rgbClr val="2C26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600"/>
              </a:lnSpc>
            </a:pPr>
            <a:r>
              <a:rPr lang="fr-FR" sz="3600" b="0" dirty="0">
                <a:solidFill>
                  <a:schemeClr val="bg1"/>
                </a:solidFill>
                <a:latin typeface="Arial Black" panose="020B0A04020102020204" pitchFamily="34" charset="0"/>
              </a:rPr>
              <a:t>VOTRE </a:t>
            </a:r>
          </a:p>
          <a:p>
            <a:pPr algn="l">
              <a:lnSpc>
                <a:spcPts val="3600"/>
              </a:lnSpc>
            </a:pPr>
            <a:r>
              <a:rPr lang="fr-FR" sz="3600" b="0" dirty="0">
                <a:solidFill>
                  <a:schemeClr val="bg1"/>
                </a:solidFill>
                <a:latin typeface="Arial Black" panose="020B0A04020102020204" pitchFamily="34" charset="0"/>
              </a:rPr>
              <a:t>RENDEZ-VOUS</a:t>
            </a:r>
          </a:p>
          <a:p>
            <a:pPr algn="l">
              <a:lnSpc>
                <a:spcPts val="3600"/>
              </a:lnSpc>
            </a:pPr>
            <a:endParaRPr lang="fr-FR" sz="3600" b="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l">
              <a:lnSpc>
                <a:spcPts val="3600"/>
              </a:lnSpc>
            </a:pPr>
            <a:endParaRPr lang="fr-FR" sz="3600" b="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l">
              <a:lnSpc>
                <a:spcPts val="3600"/>
              </a:lnSpc>
            </a:pPr>
            <a:endParaRPr lang="fr-FR" sz="3600" b="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l">
              <a:lnSpc>
                <a:spcPts val="3600"/>
              </a:lnSpc>
            </a:pPr>
            <a:endParaRPr lang="fr-FR" sz="3600" b="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l">
              <a:lnSpc>
                <a:spcPts val="3600"/>
              </a:lnSpc>
            </a:pPr>
            <a:r>
              <a:rPr lang="fr-FR" sz="3600" b="0" dirty="0">
                <a:solidFill>
                  <a:schemeClr val="bg1"/>
                </a:solidFill>
                <a:latin typeface="Arial Black" panose="020B0A04020102020204" pitchFamily="34" charset="0"/>
              </a:rPr>
              <a:t>le 13/09/2025</a:t>
            </a:r>
          </a:p>
          <a:p>
            <a:pPr algn="l">
              <a:lnSpc>
                <a:spcPts val="3600"/>
              </a:lnSpc>
            </a:pPr>
            <a:r>
              <a:rPr lang="fr-FR" sz="3600" b="0" dirty="0">
                <a:solidFill>
                  <a:schemeClr val="bg1"/>
                </a:solidFill>
                <a:latin typeface="Arial Black" panose="020B0A04020102020204" pitchFamily="34" charset="0"/>
              </a:rPr>
              <a:t>à</a:t>
            </a:r>
            <a:endParaRPr lang="en-US" sz="3600" b="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B6578C58-07BD-F02E-6F79-2F56A23C42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0000" y="540000"/>
            <a:ext cx="3103200" cy="544643"/>
          </a:xfrm>
          <a:prstGeom prst="rect">
            <a:avLst/>
          </a:prstGeom>
        </p:spPr>
      </p:pic>
      <p:pic>
        <p:nvPicPr>
          <p:cNvPr id="17" name="Graphique 16">
            <a:extLst>
              <a:ext uri="{FF2B5EF4-FFF2-40B4-BE49-F238E27FC236}">
                <a16:creationId xmlns:a16="http://schemas.microsoft.com/office/drawing/2014/main" id="{C18EE823-6D03-A476-B82C-B5A311C25F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89926" y="11024900"/>
            <a:ext cx="3771887" cy="35208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5A24D55-4358-180B-499F-0588554B8BF9}"/>
              </a:ext>
            </a:extLst>
          </p:cNvPr>
          <p:cNvSpPr/>
          <p:nvPr/>
        </p:nvSpPr>
        <p:spPr>
          <a:xfrm>
            <a:off x="564206" y="1217101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0129CD-875F-53AE-73D8-54040961FB40}"/>
              </a:ext>
            </a:extLst>
          </p:cNvPr>
          <p:cNvSpPr/>
          <p:nvPr/>
        </p:nvSpPr>
        <p:spPr>
          <a:xfrm>
            <a:off x="2195783" y="1217100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FE6DB8-671E-9D90-8509-F78D64856C5E}"/>
              </a:ext>
            </a:extLst>
          </p:cNvPr>
          <p:cNvSpPr/>
          <p:nvPr/>
        </p:nvSpPr>
        <p:spPr>
          <a:xfrm>
            <a:off x="582136" y="2230113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BCD11A-AAC2-FF0E-743A-AF0BED0C337D}"/>
              </a:ext>
            </a:extLst>
          </p:cNvPr>
          <p:cNvSpPr/>
          <p:nvPr/>
        </p:nvSpPr>
        <p:spPr>
          <a:xfrm>
            <a:off x="2213713" y="2230112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DC465C29-941E-58F5-7698-E6BAD44BB69B}"/>
              </a:ext>
            </a:extLst>
          </p:cNvPr>
          <p:cNvSpPr txBox="1">
            <a:spLocks/>
          </p:cNvSpPr>
          <p:nvPr/>
        </p:nvSpPr>
        <p:spPr>
          <a:xfrm>
            <a:off x="564204" y="12237396"/>
            <a:ext cx="4530936" cy="16648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1069208" rtl="0" eaLnBrk="1" latinLnBrk="0" hangingPunct="1">
              <a:lnSpc>
                <a:spcPts val="34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rgbClr val="2C26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200"/>
              </a:lnSpc>
            </a:pPr>
            <a:r>
              <a:rPr lang="fr-FR" sz="1800" dirty="0">
                <a:solidFill>
                  <a:srgbClr val="164194"/>
                </a:solidFill>
              </a:rPr>
              <a:t>En pratique</a:t>
            </a:r>
          </a:p>
          <a:p>
            <a:pPr algn="l">
              <a:lnSpc>
                <a:spcPts val="2200"/>
              </a:lnSpc>
            </a:pPr>
            <a:endParaRPr lang="fr-FR" sz="1800" dirty="0">
              <a:solidFill>
                <a:srgbClr val="164194"/>
              </a:solidFill>
            </a:endParaRPr>
          </a:p>
          <a:p>
            <a:pPr algn="l">
              <a:lnSpc>
                <a:spcPts val="2200"/>
              </a:lnSpc>
            </a:pPr>
            <a:endParaRPr lang="fr-FR" sz="1800" dirty="0">
              <a:solidFill>
                <a:srgbClr val="164194"/>
              </a:solidFill>
            </a:endParaRPr>
          </a:p>
          <a:p>
            <a:pPr algn="l">
              <a:lnSpc>
                <a:spcPts val="2200"/>
              </a:lnSpc>
            </a:pPr>
            <a:r>
              <a:rPr lang="fr-FR" sz="1800" dirty="0">
                <a:solidFill>
                  <a:srgbClr val="164194"/>
                </a:solidFill>
              </a:rPr>
              <a:t>Votre contact</a:t>
            </a:r>
            <a:endParaRPr lang="en-US" sz="1800" dirty="0">
              <a:solidFill>
                <a:srgbClr val="1641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171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E8A1D-77F9-4FD9-4514-ECEC6A543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20D9A104-DBDE-2D48-37D9-B914606E5CB3}"/>
              </a:ext>
            </a:extLst>
          </p:cNvPr>
          <p:cNvGrpSpPr/>
          <p:nvPr/>
        </p:nvGrpSpPr>
        <p:grpSpPr>
          <a:xfrm>
            <a:off x="-1748117" y="4033885"/>
            <a:ext cx="7650736" cy="7647481"/>
            <a:chOff x="-1748117" y="4033885"/>
            <a:chExt cx="7650736" cy="7647481"/>
          </a:xfrm>
        </p:grpSpPr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E66EB2DD-E8E7-A9DB-2252-9A8E1EEFEB04}"/>
                </a:ext>
              </a:extLst>
            </p:cNvPr>
            <p:cNvSpPr/>
            <p:nvPr/>
          </p:nvSpPr>
          <p:spPr>
            <a:xfrm>
              <a:off x="-1314793" y="4033885"/>
              <a:ext cx="6784685" cy="7647481"/>
            </a:xfrm>
            <a:custGeom>
              <a:avLst/>
              <a:gdLst>
                <a:gd name="connsiteX0" fmla="*/ 6239523 w 6784685"/>
                <a:gd name="connsiteY0" fmla="*/ 0 h 7647481"/>
                <a:gd name="connsiteX1" fmla="*/ 545163 w 6784685"/>
                <a:gd name="connsiteY1" fmla="*/ 0 h 7647481"/>
                <a:gd name="connsiteX2" fmla="*/ 93 w 6784685"/>
                <a:gd name="connsiteY2" fmla="*/ 544520 h 7647481"/>
                <a:gd name="connsiteX3" fmla="*/ 93 w 6784685"/>
                <a:gd name="connsiteY3" fmla="*/ 554971 h 7647481"/>
                <a:gd name="connsiteX4" fmla="*/ 93 w 6784685"/>
                <a:gd name="connsiteY4" fmla="*/ 7092512 h 7647481"/>
                <a:gd name="connsiteX5" fmla="*/ 534713 w 6784685"/>
                <a:gd name="connsiteY5" fmla="*/ 7647482 h 7647481"/>
                <a:gd name="connsiteX6" fmla="*/ 545163 w 6784685"/>
                <a:gd name="connsiteY6" fmla="*/ 7647482 h 7647481"/>
                <a:gd name="connsiteX7" fmla="*/ 6239523 w 6784685"/>
                <a:gd name="connsiteY7" fmla="*/ 7647482 h 7647481"/>
                <a:gd name="connsiteX8" fmla="*/ 6784593 w 6784685"/>
                <a:gd name="connsiteY8" fmla="*/ 7102962 h 7647481"/>
                <a:gd name="connsiteX9" fmla="*/ 6784593 w 6784685"/>
                <a:gd name="connsiteY9" fmla="*/ 7092512 h 7647481"/>
                <a:gd name="connsiteX10" fmla="*/ 6784593 w 6784685"/>
                <a:gd name="connsiteY10" fmla="*/ 554971 h 7647481"/>
                <a:gd name="connsiteX11" fmla="*/ 6249974 w 6784685"/>
                <a:gd name="connsiteY11" fmla="*/ 0 h 7647481"/>
                <a:gd name="connsiteX12" fmla="*/ 6239523 w 6784685"/>
                <a:gd name="connsiteY12" fmla="*/ 0 h 7647481"/>
                <a:gd name="connsiteX13" fmla="*/ 1819560 w 6784685"/>
                <a:gd name="connsiteY13" fmla="*/ 863532 h 7647481"/>
                <a:gd name="connsiteX14" fmla="*/ 1562701 w 6784685"/>
                <a:gd name="connsiteY14" fmla="*/ 606672 h 7647481"/>
                <a:gd name="connsiteX15" fmla="*/ 1819560 w 6784685"/>
                <a:gd name="connsiteY15" fmla="*/ 349813 h 7647481"/>
                <a:gd name="connsiteX16" fmla="*/ 2076420 w 6784685"/>
                <a:gd name="connsiteY16" fmla="*/ 606672 h 7647481"/>
                <a:gd name="connsiteX17" fmla="*/ 1819560 w 6784685"/>
                <a:gd name="connsiteY17" fmla="*/ 863532 h 7647481"/>
                <a:gd name="connsiteX18" fmla="*/ 4965126 w 6784685"/>
                <a:gd name="connsiteY18" fmla="*/ 863532 h 7647481"/>
                <a:gd name="connsiteX19" fmla="*/ 4708267 w 6784685"/>
                <a:gd name="connsiteY19" fmla="*/ 606672 h 7647481"/>
                <a:gd name="connsiteX20" fmla="*/ 4965126 w 6784685"/>
                <a:gd name="connsiteY20" fmla="*/ 349813 h 7647481"/>
                <a:gd name="connsiteX21" fmla="*/ 5221986 w 6784685"/>
                <a:gd name="connsiteY21" fmla="*/ 606672 h 7647481"/>
                <a:gd name="connsiteX22" fmla="*/ 4965126 w 6784685"/>
                <a:gd name="connsiteY22" fmla="*/ 863532 h 7647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784685" h="7647481">
                  <a:moveTo>
                    <a:pt x="6239523" y="0"/>
                  </a:moveTo>
                  <a:lnTo>
                    <a:pt x="545163" y="0"/>
                  </a:lnTo>
                  <a:cubicBezTo>
                    <a:pt x="244302" y="0"/>
                    <a:pt x="93" y="243659"/>
                    <a:pt x="93" y="544520"/>
                  </a:cubicBezTo>
                  <a:cubicBezTo>
                    <a:pt x="93" y="547820"/>
                    <a:pt x="93" y="551670"/>
                    <a:pt x="93" y="554971"/>
                  </a:cubicBezTo>
                  <a:lnTo>
                    <a:pt x="93" y="7092512"/>
                  </a:lnTo>
                  <a:cubicBezTo>
                    <a:pt x="-5407" y="7393373"/>
                    <a:pt x="233852" y="7641982"/>
                    <a:pt x="534713" y="7647482"/>
                  </a:cubicBezTo>
                  <a:cubicBezTo>
                    <a:pt x="538013" y="7647482"/>
                    <a:pt x="541863" y="7647482"/>
                    <a:pt x="545163" y="7647482"/>
                  </a:cubicBezTo>
                  <a:lnTo>
                    <a:pt x="6239523" y="7647482"/>
                  </a:lnTo>
                  <a:cubicBezTo>
                    <a:pt x="6540384" y="7647482"/>
                    <a:pt x="6784593" y="7403823"/>
                    <a:pt x="6784593" y="7102962"/>
                  </a:cubicBezTo>
                  <a:cubicBezTo>
                    <a:pt x="6784593" y="7099662"/>
                    <a:pt x="6784593" y="7095812"/>
                    <a:pt x="6784593" y="7092512"/>
                  </a:cubicBezTo>
                  <a:lnTo>
                    <a:pt x="6784593" y="554971"/>
                  </a:lnTo>
                  <a:cubicBezTo>
                    <a:pt x="6790094" y="254109"/>
                    <a:pt x="6550835" y="5500"/>
                    <a:pt x="6249974" y="0"/>
                  </a:cubicBezTo>
                  <a:cubicBezTo>
                    <a:pt x="6246673" y="0"/>
                    <a:pt x="6242823" y="0"/>
                    <a:pt x="6239523" y="0"/>
                  </a:cubicBezTo>
                  <a:close/>
                  <a:moveTo>
                    <a:pt x="1819560" y="863532"/>
                  </a:moveTo>
                  <a:cubicBezTo>
                    <a:pt x="1677655" y="863532"/>
                    <a:pt x="1562701" y="748578"/>
                    <a:pt x="1562701" y="606672"/>
                  </a:cubicBezTo>
                  <a:cubicBezTo>
                    <a:pt x="1562701" y="464767"/>
                    <a:pt x="1677655" y="349813"/>
                    <a:pt x="1819560" y="349813"/>
                  </a:cubicBezTo>
                  <a:cubicBezTo>
                    <a:pt x="1961465" y="349813"/>
                    <a:pt x="2076420" y="464767"/>
                    <a:pt x="2076420" y="606672"/>
                  </a:cubicBezTo>
                  <a:cubicBezTo>
                    <a:pt x="2076420" y="748578"/>
                    <a:pt x="1961465" y="863532"/>
                    <a:pt x="1819560" y="863532"/>
                  </a:cubicBezTo>
                  <a:close/>
                  <a:moveTo>
                    <a:pt x="4965126" y="863532"/>
                  </a:moveTo>
                  <a:cubicBezTo>
                    <a:pt x="4823221" y="863532"/>
                    <a:pt x="4708267" y="748578"/>
                    <a:pt x="4708267" y="606672"/>
                  </a:cubicBezTo>
                  <a:cubicBezTo>
                    <a:pt x="4708267" y="464767"/>
                    <a:pt x="4823221" y="349813"/>
                    <a:pt x="4965126" y="349813"/>
                  </a:cubicBezTo>
                  <a:cubicBezTo>
                    <a:pt x="5107032" y="349813"/>
                    <a:pt x="5221986" y="464767"/>
                    <a:pt x="5221986" y="606672"/>
                  </a:cubicBezTo>
                  <a:cubicBezTo>
                    <a:pt x="5221986" y="748578"/>
                    <a:pt x="5107032" y="863532"/>
                    <a:pt x="4965126" y="863532"/>
                  </a:cubicBezTo>
                  <a:close/>
                </a:path>
              </a:pathLst>
            </a:custGeom>
            <a:solidFill>
              <a:srgbClr val="D9D9D9"/>
            </a:solidFill>
            <a:ln w="54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EFAB99D9-9D28-0DAE-1FF9-A8463043C5C4}"/>
                </a:ext>
              </a:extLst>
            </p:cNvPr>
            <p:cNvSpPr/>
            <p:nvPr/>
          </p:nvSpPr>
          <p:spPr>
            <a:xfrm>
              <a:off x="-1600165" y="8335593"/>
              <a:ext cx="7355106" cy="3329822"/>
            </a:xfrm>
            <a:custGeom>
              <a:avLst/>
              <a:gdLst>
                <a:gd name="connsiteX0" fmla="*/ 2754 w 7355106"/>
                <a:gd name="connsiteY0" fmla="*/ 2723701 h 3329822"/>
                <a:gd name="connsiteX1" fmla="*/ 254663 w 7355106"/>
                <a:gd name="connsiteY1" fmla="*/ 0 h 3329822"/>
                <a:gd name="connsiteX2" fmla="*/ 7100216 w 7355106"/>
                <a:gd name="connsiteY2" fmla="*/ 0 h 3329822"/>
                <a:gd name="connsiteX3" fmla="*/ 7352125 w 7355106"/>
                <a:gd name="connsiteY3" fmla="*/ 2723701 h 3329822"/>
                <a:gd name="connsiteX4" fmla="*/ 6861507 w 7355106"/>
                <a:gd name="connsiteY4" fmla="*/ 3327073 h 3329822"/>
                <a:gd name="connsiteX5" fmla="*/ 6807055 w 7355106"/>
                <a:gd name="connsiteY5" fmla="*/ 3329823 h 3329822"/>
                <a:gd name="connsiteX6" fmla="*/ 547824 w 7355106"/>
                <a:gd name="connsiteY6" fmla="*/ 3329823 h 3329822"/>
                <a:gd name="connsiteX7" fmla="*/ 4 w 7355106"/>
                <a:gd name="connsiteY7" fmla="*/ 2777603 h 3329822"/>
                <a:gd name="connsiteX8" fmla="*/ 2754 w 7355106"/>
                <a:gd name="connsiteY8" fmla="*/ 2723151 h 332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55106" h="3329822">
                  <a:moveTo>
                    <a:pt x="2754" y="2723701"/>
                  </a:moveTo>
                  <a:lnTo>
                    <a:pt x="254663" y="0"/>
                  </a:lnTo>
                  <a:lnTo>
                    <a:pt x="7100216" y="0"/>
                  </a:lnTo>
                  <a:lnTo>
                    <a:pt x="7352125" y="2723701"/>
                  </a:lnTo>
                  <a:cubicBezTo>
                    <a:pt x="7383476" y="3025662"/>
                    <a:pt x="7164018" y="3296272"/>
                    <a:pt x="6861507" y="3327073"/>
                  </a:cubicBezTo>
                  <a:cubicBezTo>
                    <a:pt x="6843356" y="3328723"/>
                    <a:pt x="6825206" y="3329823"/>
                    <a:pt x="6807055" y="3329823"/>
                  </a:cubicBezTo>
                  <a:lnTo>
                    <a:pt x="547824" y="3329823"/>
                  </a:lnTo>
                  <a:cubicBezTo>
                    <a:pt x="244213" y="3328723"/>
                    <a:pt x="-1096" y="3081214"/>
                    <a:pt x="4" y="2777603"/>
                  </a:cubicBezTo>
                  <a:cubicBezTo>
                    <a:pt x="4" y="2759452"/>
                    <a:pt x="1104" y="2741301"/>
                    <a:pt x="2754" y="2723151"/>
                  </a:cubicBezTo>
                  <a:close/>
                </a:path>
              </a:pathLst>
            </a:custGeom>
            <a:solidFill>
              <a:srgbClr val="00E180"/>
            </a:solidFill>
            <a:ln w="54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rgbClr val="F7BECA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69E053D5-5E52-B296-A3E5-18805673DB2B}"/>
                </a:ext>
              </a:extLst>
            </p:cNvPr>
            <p:cNvSpPr/>
            <p:nvPr/>
          </p:nvSpPr>
          <p:spPr>
            <a:xfrm>
              <a:off x="-1748117" y="5128421"/>
              <a:ext cx="7650736" cy="3207171"/>
            </a:xfrm>
            <a:custGeom>
              <a:avLst/>
              <a:gdLst>
                <a:gd name="connsiteX0" fmla="*/ 7150 w 7650736"/>
                <a:gd name="connsiteY0" fmla="*/ 637477 h 3207171"/>
                <a:gd name="connsiteX1" fmla="*/ 402615 w 7650736"/>
                <a:gd name="connsiteY1" fmla="*/ 3207172 h 3207171"/>
                <a:gd name="connsiteX2" fmla="*/ 7248168 w 7650736"/>
                <a:gd name="connsiteY2" fmla="*/ 3207172 h 3207171"/>
                <a:gd name="connsiteX3" fmla="*/ 7643632 w 7650736"/>
                <a:gd name="connsiteY3" fmla="*/ 637477 h 3207171"/>
                <a:gd name="connsiteX4" fmla="*/ 7188216 w 7650736"/>
                <a:gd name="connsiteY4" fmla="*/ 7154 h 3207171"/>
                <a:gd name="connsiteX5" fmla="*/ 7099113 w 7650736"/>
                <a:gd name="connsiteY5" fmla="*/ 4 h 3207171"/>
                <a:gd name="connsiteX6" fmla="*/ 551670 w 7650736"/>
                <a:gd name="connsiteY6" fmla="*/ 4 h 3207171"/>
                <a:gd name="connsiteX7" fmla="*/ 0 w 7650736"/>
                <a:gd name="connsiteY7" fmla="*/ 548374 h 3207171"/>
                <a:gd name="connsiteX8" fmla="*/ 7150 w 7650736"/>
                <a:gd name="connsiteY8" fmla="*/ 637477 h 320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50736" h="3207171">
                  <a:moveTo>
                    <a:pt x="7150" y="637477"/>
                  </a:moveTo>
                  <a:lnTo>
                    <a:pt x="402615" y="3207172"/>
                  </a:lnTo>
                  <a:lnTo>
                    <a:pt x="7248168" y="3207172"/>
                  </a:lnTo>
                  <a:lnTo>
                    <a:pt x="7643632" y="637477"/>
                  </a:lnTo>
                  <a:cubicBezTo>
                    <a:pt x="7692034" y="337716"/>
                    <a:pt x="7487976" y="55556"/>
                    <a:pt x="7188216" y="7154"/>
                  </a:cubicBezTo>
                  <a:cubicBezTo>
                    <a:pt x="7158514" y="2204"/>
                    <a:pt x="7128813" y="4"/>
                    <a:pt x="7099113" y="4"/>
                  </a:cubicBezTo>
                  <a:lnTo>
                    <a:pt x="551670" y="4"/>
                  </a:lnTo>
                  <a:cubicBezTo>
                    <a:pt x="248059" y="-1096"/>
                    <a:pt x="1100" y="244763"/>
                    <a:pt x="0" y="548374"/>
                  </a:cubicBezTo>
                  <a:cubicBezTo>
                    <a:pt x="0" y="578075"/>
                    <a:pt x="2200" y="608326"/>
                    <a:pt x="7150" y="637477"/>
                  </a:cubicBezTo>
                  <a:close/>
                </a:path>
              </a:pathLst>
            </a:custGeom>
            <a:solidFill>
              <a:srgbClr val="00A95F"/>
            </a:solidFill>
            <a:ln w="54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" name="Titre 7">
            <a:extLst>
              <a:ext uri="{FF2B5EF4-FFF2-40B4-BE49-F238E27FC236}">
                <a16:creationId xmlns:a16="http://schemas.microsoft.com/office/drawing/2014/main" id="{5D233EE4-2E08-838D-D8F9-5CB6C9F896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ous-titre 8">
            <a:extLst>
              <a:ext uri="{FF2B5EF4-FFF2-40B4-BE49-F238E27FC236}">
                <a16:creationId xmlns:a16="http://schemas.microsoft.com/office/drawing/2014/main" id="{A25DBF8B-E932-4DEF-F6DE-9888F1D612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198D624-987D-1EA1-EF2F-EA86F7561880}"/>
              </a:ext>
            </a:extLst>
          </p:cNvPr>
          <p:cNvSpPr txBox="1">
            <a:spLocks/>
          </p:cNvSpPr>
          <p:nvPr/>
        </p:nvSpPr>
        <p:spPr>
          <a:xfrm>
            <a:off x="369650" y="6059993"/>
            <a:ext cx="4427201" cy="46624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1069208" rtl="0" eaLnBrk="1" latinLnBrk="0" hangingPunct="1">
              <a:lnSpc>
                <a:spcPts val="34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rgbClr val="2C26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600"/>
              </a:lnSpc>
            </a:pPr>
            <a:r>
              <a:rPr lang="fr-FR" sz="3600" b="0" dirty="0">
                <a:solidFill>
                  <a:schemeClr val="bg1"/>
                </a:solidFill>
                <a:latin typeface="Arial Black" panose="020B0A04020102020204" pitchFamily="34" charset="0"/>
              </a:rPr>
              <a:t>VOTRE </a:t>
            </a:r>
          </a:p>
          <a:p>
            <a:pPr algn="l">
              <a:lnSpc>
                <a:spcPts val="3600"/>
              </a:lnSpc>
            </a:pPr>
            <a:r>
              <a:rPr lang="fr-FR" sz="3600" b="0" dirty="0">
                <a:solidFill>
                  <a:schemeClr val="bg1"/>
                </a:solidFill>
                <a:latin typeface="Arial Black" panose="020B0A04020102020204" pitchFamily="34" charset="0"/>
              </a:rPr>
              <a:t>RENDEZ-VOUS</a:t>
            </a:r>
          </a:p>
          <a:p>
            <a:pPr algn="l">
              <a:lnSpc>
                <a:spcPts val="3600"/>
              </a:lnSpc>
            </a:pPr>
            <a:endParaRPr lang="fr-FR" sz="3600" b="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l">
              <a:lnSpc>
                <a:spcPts val="3600"/>
              </a:lnSpc>
            </a:pPr>
            <a:endParaRPr lang="fr-FR" sz="3600" b="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l">
              <a:lnSpc>
                <a:spcPts val="3600"/>
              </a:lnSpc>
            </a:pPr>
            <a:endParaRPr lang="fr-FR" sz="3600" b="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l">
              <a:lnSpc>
                <a:spcPts val="3600"/>
              </a:lnSpc>
            </a:pPr>
            <a:endParaRPr lang="fr-FR" sz="3600" b="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l">
              <a:lnSpc>
                <a:spcPts val="3600"/>
              </a:lnSpc>
            </a:pPr>
            <a:r>
              <a:rPr lang="fr-FR" sz="3600" b="0" dirty="0">
                <a:solidFill>
                  <a:schemeClr val="bg1"/>
                </a:solidFill>
                <a:latin typeface="Arial Black" panose="020B0A04020102020204" pitchFamily="34" charset="0"/>
              </a:rPr>
              <a:t>le 13/09/2025</a:t>
            </a:r>
          </a:p>
          <a:p>
            <a:pPr algn="l">
              <a:lnSpc>
                <a:spcPts val="3600"/>
              </a:lnSpc>
            </a:pPr>
            <a:r>
              <a:rPr lang="fr-FR" sz="3600" b="0" dirty="0">
                <a:solidFill>
                  <a:schemeClr val="bg1"/>
                </a:solidFill>
                <a:latin typeface="Arial Black" panose="020B0A04020102020204" pitchFamily="34" charset="0"/>
              </a:rPr>
              <a:t>à</a:t>
            </a:r>
            <a:endParaRPr lang="en-US" sz="3600" b="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DC40A9-3350-670A-D893-EF59BB3DE6C4}"/>
              </a:ext>
            </a:extLst>
          </p:cNvPr>
          <p:cNvSpPr/>
          <p:nvPr/>
        </p:nvSpPr>
        <p:spPr>
          <a:xfrm>
            <a:off x="564206" y="1217101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A447AE-DAD1-7E0F-D418-6B6978D985E0}"/>
              </a:ext>
            </a:extLst>
          </p:cNvPr>
          <p:cNvSpPr/>
          <p:nvPr/>
        </p:nvSpPr>
        <p:spPr>
          <a:xfrm>
            <a:off x="2195783" y="1217100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EF203B-F1D5-3670-1D9B-F7111BBA9F7A}"/>
              </a:ext>
            </a:extLst>
          </p:cNvPr>
          <p:cNvSpPr/>
          <p:nvPr/>
        </p:nvSpPr>
        <p:spPr>
          <a:xfrm>
            <a:off x="582136" y="2230113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2E1BE1-EE47-CEF9-3358-0697777E6B02}"/>
              </a:ext>
            </a:extLst>
          </p:cNvPr>
          <p:cNvSpPr/>
          <p:nvPr/>
        </p:nvSpPr>
        <p:spPr>
          <a:xfrm>
            <a:off x="2213713" y="2230112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2FF39F35-ADC6-E748-1184-7516ABF16AE1}"/>
              </a:ext>
            </a:extLst>
          </p:cNvPr>
          <p:cNvSpPr txBox="1">
            <a:spLocks/>
          </p:cNvSpPr>
          <p:nvPr/>
        </p:nvSpPr>
        <p:spPr>
          <a:xfrm>
            <a:off x="564204" y="12237396"/>
            <a:ext cx="4530936" cy="16648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1069208" rtl="0" eaLnBrk="1" latinLnBrk="0" hangingPunct="1">
              <a:lnSpc>
                <a:spcPts val="34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rgbClr val="2C26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200"/>
              </a:lnSpc>
            </a:pPr>
            <a:r>
              <a:rPr lang="fr-FR" sz="1800" dirty="0">
                <a:solidFill>
                  <a:srgbClr val="164194"/>
                </a:solidFill>
              </a:rPr>
              <a:t>En pratique</a:t>
            </a:r>
          </a:p>
          <a:p>
            <a:pPr algn="l">
              <a:lnSpc>
                <a:spcPts val="2200"/>
              </a:lnSpc>
            </a:pPr>
            <a:endParaRPr lang="fr-FR" sz="1800" dirty="0">
              <a:solidFill>
                <a:srgbClr val="164194"/>
              </a:solidFill>
            </a:endParaRPr>
          </a:p>
          <a:p>
            <a:pPr algn="l">
              <a:lnSpc>
                <a:spcPts val="2200"/>
              </a:lnSpc>
            </a:pPr>
            <a:endParaRPr lang="fr-FR" sz="1800" dirty="0">
              <a:solidFill>
                <a:srgbClr val="164194"/>
              </a:solidFill>
            </a:endParaRPr>
          </a:p>
          <a:p>
            <a:pPr algn="l">
              <a:lnSpc>
                <a:spcPts val="2200"/>
              </a:lnSpc>
            </a:pPr>
            <a:r>
              <a:rPr lang="fr-FR" sz="1800" dirty="0">
                <a:solidFill>
                  <a:srgbClr val="164194"/>
                </a:solidFill>
              </a:rPr>
              <a:t>Votre contact</a:t>
            </a:r>
            <a:endParaRPr lang="en-US" sz="1800" dirty="0">
              <a:solidFill>
                <a:srgbClr val="164194"/>
              </a:solidFill>
            </a:endParaRP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AFB4950A-2435-C0C3-DE41-17A24262E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89926" y="11024900"/>
            <a:ext cx="3771887" cy="3520800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9C73FD97-0A4C-BC42-2E93-7D13E854BD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0000" y="540000"/>
            <a:ext cx="3103200" cy="54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584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E1086-A184-AA01-CC41-86FBE7FE4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615930CC-1B67-AD15-B820-A2BB6FA9623F}"/>
              </a:ext>
            </a:extLst>
          </p:cNvPr>
          <p:cNvGrpSpPr/>
          <p:nvPr/>
        </p:nvGrpSpPr>
        <p:grpSpPr>
          <a:xfrm>
            <a:off x="-1748117" y="4033885"/>
            <a:ext cx="7650736" cy="7647481"/>
            <a:chOff x="-1748117" y="4033885"/>
            <a:chExt cx="7650736" cy="7647481"/>
          </a:xfrm>
        </p:grpSpPr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EC1B3C47-E2C4-5CAB-7C4F-C9587F5146B1}"/>
                </a:ext>
              </a:extLst>
            </p:cNvPr>
            <p:cNvSpPr/>
            <p:nvPr/>
          </p:nvSpPr>
          <p:spPr>
            <a:xfrm>
              <a:off x="-1314793" y="4033885"/>
              <a:ext cx="6784685" cy="7647481"/>
            </a:xfrm>
            <a:custGeom>
              <a:avLst/>
              <a:gdLst>
                <a:gd name="connsiteX0" fmla="*/ 6239523 w 6784685"/>
                <a:gd name="connsiteY0" fmla="*/ 0 h 7647481"/>
                <a:gd name="connsiteX1" fmla="*/ 545163 w 6784685"/>
                <a:gd name="connsiteY1" fmla="*/ 0 h 7647481"/>
                <a:gd name="connsiteX2" fmla="*/ 93 w 6784685"/>
                <a:gd name="connsiteY2" fmla="*/ 544520 h 7647481"/>
                <a:gd name="connsiteX3" fmla="*/ 93 w 6784685"/>
                <a:gd name="connsiteY3" fmla="*/ 554971 h 7647481"/>
                <a:gd name="connsiteX4" fmla="*/ 93 w 6784685"/>
                <a:gd name="connsiteY4" fmla="*/ 7092512 h 7647481"/>
                <a:gd name="connsiteX5" fmla="*/ 534713 w 6784685"/>
                <a:gd name="connsiteY5" fmla="*/ 7647482 h 7647481"/>
                <a:gd name="connsiteX6" fmla="*/ 545163 w 6784685"/>
                <a:gd name="connsiteY6" fmla="*/ 7647482 h 7647481"/>
                <a:gd name="connsiteX7" fmla="*/ 6239523 w 6784685"/>
                <a:gd name="connsiteY7" fmla="*/ 7647482 h 7647481"/>
                <a:gd name="connsiteX8" fmla="*/ 6784593 w 6784685"/>
                <a:gd name="connsiteY8" fmla="*/ 7102962 h 7647481"/>
                <a:gd name="connsiteX9" fmla="*/ 6784593 w 6784685"/>
                <a:gd name="connsiteY9" fmla="*/ 7092512 h 7647481"/>
                <a:gd name="connsiteX10" fmla="*/ 6784593 w 6784685"/>
                <a:gd name="connsiteY10" fmla="*/ 554971 h 7647481"/>
                <a:gd name="connsiteX11" fmla="*/ 6249974 w 6784685"/>
                <a:gd name="connsiteY11" fmla="*/ 0 h 7647481"/>
                <a:gd name="connsiteX12" fmla="*/ 6239523 w 6784685"/>
                <a:gd name="connsiteY12" fmla="*/ 0 h 7647481"/>
                <a:gd name="connsiteX13" fmla="*/ 1819560 w 6784685"/>
                <a:gd name="connsiteY13" fmla="*/ 863532 h 7647481"/>
                <a:gd name="connsiteX14" fmla="*/ 1562701 w 6784685"/>
                <a:gd name="connsiteY14" fmla="*/ 606672 h 7647481"/>
                <a:gd name="connsiteX15" fmla="*/ 1819560 w 6784685"/>
                <a:gd name="connsiteY15" fmla="*/ 349813 h 7647481"/>
                <a:gd name="connsiteX16" fmla="*/ 2076420 w 6784685"/>
                <a:gd name="connsiteY16" fmla="*/ 606672 h 7647481"/>
                <a:gd name="connsiteX17" fmla="*/ 1819560 w 6784685"/>
                <a:gd name="connsiteY17" fmla="*/ 863532 h 7647481"/>
                <a:gd name="connsiteX18" fmla="*/ 4965126 w 6784685"/>
                <a:gd name="connsiteY18" fmla="*/ 863532 h 7647481"/>
                <a:gd name="connsiteX19" fmla="*/ 4708267 w 6784685"/>
                <a:gd name="connsiteY19" fmla="*/ 606672 h 7647481"/>
                <a:gd name="connsiteX20" fmla="*/ 4965126 w 6784685"/>
                <a:gd name="connsiteY20" fmla="*/ 349813 h 7647481"/>
                <a:gd name="connsiteX21" fmla="*/ 5221986 w 6784685"/>
                <a:gd name="connsiteY21" fmla="*/ 606672 h 7647481"/>
                <a:gd name="connsiteX22" fmla="*/ 4965126 w 6784685"/>
                <a:gd name="connsiteY22" fmla="*/ 863532 h 7647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784685" h="7647481">
                  <a:moveTo>
                    <a:pt x="6239523" y="0"/>
                  </a:moveTo>
                  <a:lnTo>
                    <a:pt x="545163" y="0"/>
                  </a:lnTo>
                  <a:cubicBezTo>
                    <a:pt x="244302" y="0"/>
                    <a:pt x="93" y="243659"/>
                    <a:pt x="93" y="544520"/>
                  </a:cubicBezTo>
                  <a:cubicBezTo>
                    <a:pt x="93" y="547820"/>
                    <a:pt x="93" y="551670"/>
                    <a:pt x="93" y="554971"/>
                  </a:cubicBezTo>
                  <a:lnTo>
                    <a:pt x="93" y="7092512"/>
                  </a:lnTo>
                  <a:cubicBezTo>
                    <a:pt x="-5407" y="7393373"/>
                    <a:pt x="233852" y="7641982"/>
                    <a:pt x="534713" y="7647482"/>
                  </a:cubicBezTo>
                  <a:cubicBezTo>
                    <a:pt x="538013" y="7647482"/>
                    <a:pt x="541863" y="7647482"/>
                    <a:pt x="545163" y="7647482"/>
                  </a:cubicBezTo>
                  <a:lnTo>
                    <a:pt x="6239523" y="7647482"/>
                  </a:lnTo>
                  <a:cubicBezTo>
                    <a:pt x="6540384" y="7647482"/>
                    <a:pt x="6784593" y="7403823"/>
                    <a:pt x="6784593" y="7102962"/>
                  </a:cubicBezTo>
                  <a:cubicBezTo>
                    <a:pt x="6784593" y="7099662"/>
                    <a:pt x="6784593" y="7095812"/>
                    <a:pt x="6784593" y="7092512"/>
                  </a:cubicBezTo>
                  <a:lnTo>
                    <a:pt x="6784593" y="554971"/>
                  </a:lnTo>
                  <a:cubicBezTo>
                    <a:pt x="6790094" y="254109"/>
                    <a:pt x="6550835" y="5500"/>
                    <a:pt x="6249974" y="0"/>
                  </a:cubicBezTo>
                  <a:cubicBezTo>
                    <a:pt x="6246673" y="0"/>
                    <a:pt x="6242823" y="0"/>
                    <a:pt x="6239523" y="0"/>
                  </a:cubicBezTo>
                  <a:close/>
                  <a:moveTo>
                    <a:pt x="1819560" y="863532"/>
                  </a:moveTo>
                  <a:cubicBezTo>
                    <a:pt x="1677655" y="863532"/>
                    <a:pt x="1562701" y="748578"/>
                    <a:pt x="1562701" y="606672"/>
                  </a:cubicBezTo>
                  <a:cubicBezTo>
                    <a:pt x="1562701" y="464767"/>
                    <a:pt x="1677655" y="349813"/>
                    <a:pt x="1819560" y="349813"/>
                  </a:cubicBezTo>
                  <a:cubicBezTo>
                    <a:pt x="1961465" y="349813"/>
                    <a:pt x="2076420" y="464767"/>
                    <a:pt x="2076420" y="606672"/>
                  </a:cubicBezTo>
                  <a:cubicBezTo>
                    <a:pt x="2076420" y="748578"/>
                    <a:pt x="1961465" y="863532"/>
                    <a:pt x="1819560" y="863532"/>
                  </a:cubicBezTo>
                  <a:close/>
                  <a:moveTo>
                    <a:pt x="4965126" y="863532"/>
                  </a:moveTo>
                  <a:cubicBezTo>
                    <a:pt x="4823221" y="863532"/>
                    <a:pt x="4708267" y="748578"/>
                    <a:pt x="4708267" y="606672"/>
                  </a:cubicBezTo>
                  <a:cubicBezTo>
                    <a:pt x="4708267" y="464767"/>
                    <a:pt x="4823221" y="349813"/>
                    <a:pt x="4965126" y="349813"/>
                  </a:cubicBezTo>
                  <a:cubicBezTo>
                    <a:pt x="5107032" y="349813"/>
                    <a:pt x="5221986" y="464767"/>
                    <a:pt x="5221986" y="606672"/>
                  </a:cubicBezTo>
                  <a:cubicBezTo>
                    <a:pt x="5221986" y="748578"/>
                    <a:pt x="5107032" y="863532"/>
                    <a:pt x="4965126" y="863532"/>
                  </a:cubicBezTo>
                  <a:close/>
                </a:path>
              </a:pathLst>
            </a:custGeom>
            <a:solidFill>
              <a:srgbClr val="D9D9D9"/>
            </a:solidFill>
            <a:ln w="54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2AD7B11F-B134-384A-521D-83F7AE1223DE}"/>
                </a:ext>
              </a:extLst>
            </p:cNvPr>
            <p:cNvSpPr/>
            <p:nvPr/>
          </p:nvSpPr>
          <p:spPr>
            <a:xfrm>
              <a:off x="-1600165" y="8335593"/>
              <a:ext cx="7355106" cy="3329822"/>
            </a:xfrm>
            <a:custGeom>
              <a:avLst/>
              <a:gdLst>
                <a:gd name="connsiteX0" fmla="*/ 2754 w 7355106"/>
                <a:gd name="connsiteY0" fmla="*/ 2723701 h 3329822"/>
                <a:gd name="connsiteX1" fmla="*/ 254663 w 7355106"/>
                <a:gd name="connsiteY1" fmla="*/ 0 h 3329822"/>
                <a:gd name="connsiteX2" fmla="*/ 7100216 w 7355106"/>
                <a:gd name="connsiteY2" fmla="*/ 0 h 3329822"/>
                <a:gd name="connsiteX3" fmla="*/ 7352125 w 7355106"/>
                <a:gd name="connsiteY3" fmla="*/ 2723701 h 3329822"/>
                <a:gd name="connsiteX4" fmla="*/ 6861507 w 7355106"/>
                <a:gd name="connsiteY4" fmla="*/ 3327073 h 3329822"/>
                <a:gd name="connsiteX5" fmla="*/ 6807055 w 7355106"/>
                <a:gd name="connsiteY5" fmla="*/ 3329823 h 3329822"/>
                <a:gd name="connsiteX6" fmla="*/ 547824 w 7355106"/>
                <a:gd name="connsiteY6" fmla="*/ 3329823 h 3329822"/>
                <a:gd name="connsiteX7" fmla="*/ 4 w 7355106"/>
                <a:gd name="connsiteY7" fmla="*/ 2777603 h 3329822"/>
                <a:gd name="connsiteX8" fmla="*/ 2754 w 7355106"/>
                <a:gd name="connsiteY8" fmla="*/ 2723151 h 332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55106" h="3329822">
                  <a:moveTo>
                    <a:pt x="2754" y="2723701"/>
                  </a:moveTo>
                  <a:lnTo>
                    <a:pt x="254663" y="0"/>
                  </a:lnTo>
                  <a:lnTo>
                    <a:pt x="7100216" y="0"/>
                  </a:lnTo>
                  <a:lnTo>
                    <a:pt x="7352125" y="2723701"/>
                  </a:lnTo>
                  <a:cubicBezTo>
                    <a:pt x="7383476" y="3025662"/>
                    <a:pt x="7164018" y="3296272"/>
                    <a:pt x="6861507" y="3327073"/>
                  </a:cubicBezTo>
                  <a:cubicBezTo>
                    <a:pt x="6843356" y="3328723"/>
                    <a:pt x="6825206" y="3329823"/>
                    <a:pt x="6807055" y="3329823"/>
                  </a:cubicBezTo>
                  <a:lnTo>
                    <a:pt x="547824" y="3329823"/>
                  </a:lnTo>
                  <a:cubicBezTo>
                    <a:pt x="244213" y="3328723"/>
                    <a:pt x="-1096" y="3081214"/>
                    <a:pt x="4" y="2777603"/>
                  </a:cubicBezTo>
                  <a:cubicBezTo>
                    <a:pt x="4" y="2759452"/>
                    <a:pt x="1104" y="2741301"/>
                    <a:pt x="2754" y="2723151"/>
                  </a:cubicBezTo>
                  <a:close/>
                </a:path>
              </a:pathLst>
            </a:custGeom>
            <a:solidFill>
              <a:srgbClr val="46C6D1"/>
            </a:solidFill>
            <a:ln w="54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rgbClr val="F7BECA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55273191-4EFC-A4E6-AB34-27840FF4BA89}"/>
                </a:ext>
              </a:extLst>
            </p:cNvPr>
            <p:cNvSpPr/>
            <p:nvPr/>
          </p:nvSpPr>
          <p:spPr>
            <a:xfrm>
              <a:off x="-1748117" y="5128421"/>
              <a:ext cx="7650736" cy="3207171"/>
            </a:xfrm>
            <a:custGeom>
              <a:avLst/>
              <a:gdLst>
                <a:gd name="connsiteX0" fmla="*/ 7150 w 7650736"/>
                <a:gd name="connsiteY0" fmla="*/ 637477 h 3207171"/>
                <a:gd name="connsiteX1" fmla="*/ 402615 w 7650736"/>
                <a:gd name="connsiteY1" fmla="*/ 3207172 h 3207171"/>
                <a:gd name="connsiteX2" fmla="*/ 7248168 w 7650736"/>
                <a:gd name="connsiteY2" fmla="*/ 3207172 h 3207171"/>
                <a:gd name="connsiteX3" fmla="*/ 7643632 w 7650736"/>
                <a:gd name="connsiteY3" fmla="*/ 637477 h 3207171"/>
                <a:gd name="connsiteX4" fmla="*/ 7188216 w 7650736"/>
                <a:gd name="connsiteY4" fmla="*/ 7154 h 3207171"/>
                <a:gd name="connsiteX5" fmla="*/ 7099113 w 7650736"/>
                <a:gd name="connsiteY5" fmla="*/ 4 h 3207171"/>
                <a:gd name="connsiteX6" fmla="*/ 551670 w 7650736"/>
                <a:gd name="connsiteY6" fmla="*/ 4 h 3207171"/>
                <a:gd name="connsiteX7" fmla="*/ 0 w 7650736"/>
                <a:gd name="connsiteY7" fmla="*/ 548374 h 3207171"/>
                <a:gd name="connsiteX8" fmla="*/ 7150 w 7650736"/>
                <a:gd name="connsiteY8" fmla="*/ 637477 h 320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50736" h="3207171">
                  <a:moveTo>
                    <a:pt x="7150" y="637477"/>
                  </a:moveTo>
                  <a:lnTo>
                    <a:pt x="402615" y="3207172"/>
                  </a:lnTo>
                  <a:lnTo>
                    <a:pt x="7248168" y="3207172"/>
                  </a:lnTo>
                  <a:lnTo>
                    <a:pt x="7643632" y="637477"/>
                  </a:lnTo>
                  <a:cubicBezTo>
                    <a:pt x="7692034" y="337716"/>
                    <a:pt x="7487976" y="55556"/>
                    <a:pt x="7188216" y="7154"/>
                  </a:cubicBezTo>
                  <a:cubicBezTo>
                    <a:pt x="7158514" y="2204"/>
                    <a:pt x="7128813" y="4"/>
                    <a:pt x="7099113" y="4"/>
                  </a:cubicBezTo>
                  <a:lnTo>
                    <a:pt x="551670" y="4"/>
                  </a:lnTo>
                  <a:cubicBezTo>
                    <a:pt x="248059" y="-1096"/>
                    <a:pt x="1100" y="244763"/>
                    <a:pt x="0" y="548374"/>
                  </a:cubicBezTo>
                  <a:cubicBezTo>
                    <a:pt x="0" y="578075"/>
                    <a:pt x="2200" y="608326"/>
                    <a:pt x="7150" y="637477"/>
                  </a:cubicBezTo>
                  <a:close/>
                </a:path>
              </a:pathLst>
            </a:custGeom>
            <a:solidFill>
              <a:srgbClr val="27959D"/>
            </a:solidFill>
            <a:ln w="54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" name="Titre 7">
            <a:extLst>
              <a:ext uri="{FF2B5EF4-FFF2-40B4-BE49-F238E27FC236}">
                <a16:creationId xmlns:a16="http://schemas.microsoft.com/office/drawing/2014/main" id="{5A416DFB-2B00-01D1-39B2-9F4DB140CE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ous-titre 8">
            <a:extLst>
              <a:ext uri="{FF2B5EF4-FFF2-40B4-BE49-F238E27FC236}">
                <a16:creationId xmlns:a16="http://schemas.microsoft.com/office/drawing/2014/main" id="{0E83A611-D102-C92E-E280-0597220965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B43D7BC-6926-3CED-6529-A52FFAF1F8B8}"/>
              </a:ext>
            </a:extLst>
          </p:cNvPr>
          <p:cNvSpPr txBox="1">
            <a:spLocks/>
          </p:cNvSpPr>
          <p:nvPr/>
        </p:nvSpPr>
        <p:spPr>
          <a:xfrm>
            <a:off x="369650" y="6059993"/>
            <a:ext cx="4427201" cy="46624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1069208" rtl="0" eaLnBrk="1" latinLnBrk="0" hangingPunct="1">
              <a:lnSpc>
                <a:spcPts val="34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rgbClr val="2C26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600"/>
              </a:lnSpc>
            </a:pPr>
            <a:r>
              <a:rPr lang="fr-FR" sz="3600" b="0" dirty="0">
                <a:solidFill>
                  <a:schemeClr val="bg1"/>
                </a:solidFill>
                <a:latin typeface="Arial Black" panose="020B0A04020102020204" pitchFamily="34" charset="0"/>
              </a:rPr>
              <a:t>VOTRE </a:t>
            </a:r>
          </a:p>
          <a:p>
            <a:pPr algn="l">
              <a:lnSpc>
                <a:spcPts val="3600"/>
              </a:lnSpc>
            </a:pPr>
            <a:r>
              <a:rPr lang="fr-FR" sz="3600" b="0" dirty="0">
                <a:solidFill>
                  <a:schemeClr val="bg1"/>
                </a:solidFill>
                <a:latin typeface="Arial Black" panose="020B0A04020102020204" pitchFamily="34" charset="0"/>
              </a:rPr>
              <a:t>RENDEZ-VOUS</a:t>
            </a:r>
          </a:p>
          <a:p>
            <a:pPr algn="l">
              <a:lnSpc>
                <a:spcPts val="3600"/>
              </a:lnSpc>
            </a:pPr>
            <a:endParaRPr lang="fr-FR" sz="3600" b="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l">
              <a:lnSpc>
                <a:spcPts val="3600"/>
              </a:lnSpc>
            </a:pPr>
            <a:endParaRPr lang="fr-FR" sz="3600" b="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l">
              <a:lnSpc>
                <a:spcPts val="3600"/>
              </a:lnSpc>
            </a:pPr>
            <a:endParaRPr lang="fr-FR" sz="3600" b="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l">
              <a:lnSpc>
                <a:spcPts val="3600"/>
              </a:lnSpc>
            </a:pPr>
            <a:endParaRPr lang="fr-FR" sz="3600" b="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l">
              <a:lnSpc>
                <a:spcPts val="3600"/>
              </a:lnSpc>
            </a:pPr>
            <a:r>
              <a:rPr lang="fr-FR" sz="3600" b="0" dirty="0">
                <a:solidFill>
                  <a:schemeClr val="bg1"/>
                </a:solidFill>
                <a:latin typeface="Arial Black" panose="020B0A04020102020204" pitchFamily="34" charset="0"/>
              </a:rPr>
              <a:t>le 13/09/2025</a:t>
            </a:r>
          </a:p>
          <a:p>
            <a:pPr algn="l">
              <a:lnSpc>
                <a:spcPts val="3600"/>
              </a:lnSpc>
            </a:pPr>
            <a:r>
              <a:rPr lang="fr-FR" sz="3600" b="0" dirty="0">
                <a:solidFill>
                  <a:schemeClr val="bg1"/>
                </a:solidFill>
                <a:latin typeface="Arial Black" panose="020B0A04020102020204" pitchFamily="34" charset="0"/>
              </a:rPr>
              <a:t>à</a:t>
            </a:r>
            <a:endParaRPr lang="en-US" sz="3600" b="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BD1840-101C-9E68-A250-0A4434B567FC}"/>
              </a:ext>
            </a:extLst>
          </p:cNvPr>
          <p:cNvSpPr/>
          <p:nvPr/>
        </p:nvSpPr>
        <p:spPr>
          <a:xfrm>
            <a:off x="564206" y="1217101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4F682E-C915-D3E1-6D71-CCCE8FD3096B}"/>
              </a:ext>
            </a:extLst>
          </p:cNvPr>
          <p:cNvSpPr/>
          <p:nvPr/>
        </p:nvSpPr>
        <p:spPr>
          <a:xfrm>
            <a:off x="2195783" y="1217100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09F8B9-6FF8-DDDE-84F1-CB95BBEC6678}"/>
              </a:ext>
            </a:extLst>
          </p:cNvPr>
          <p:cNvSpPr/>
          <p:nvPr/>
        </p:nvSpPr>
        <p:spPr>
          <a:xfrm>
            <a:off x="582136" y="2230113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972153-7A7E-C833-EA70-B15D9F5BB207}"/>
              </a:ext>
            </a:extLst>
          </p:cNvPr>
          <p:cNvSpPr/>
          <p:nvPr/>
        </p:nvSpPr>
        <p:spPr>
          <a:xfrm>
            <a:off x="2213713" y="2230112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AC30C1C5-3ECD-7A87-22AC-6FCD230DBD61}"/>
              </a:ext>
            </a:extLst>
          </p:cNvPr>
          <p:cNvSpPr txBox="1">
            <a:spLocks/>
          </p:cNvSpPr>
          <p:nvPr/>
        </p:nvSpPr>
        <p:spPr>
          <a:xfrm>
            <a:off x="564204" y="12237396"/>
            <a:ext cx="4530936" cy="16648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1069208" rtl="0" eaLnBrk="1" latinLnBrk="0" hangingPunct="1">
              <a:lnSpc>
                <a:spcPts val="34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rgbClr val="2C26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200"/>
              </a:lnSpc>
            </a:pPr>
            <a:r>
              <a:rPr lang="fr-FR" sz="1800" dirty="0">
                <a:solidFill>
                  <a:srgbClr val="164194"/>
                </a:solidFill>
              </a:rPr>
              <a:t>En pratique</a:t>
            </a:r>
          </a:p>
          <a:p>
            <a:pPr algn="l">
              <a:lnSpc>
                <a:spcPts val="2200"/>
              </a:lnSpc>
            </a:pPr>
            <a:endParaRPr lang="fr-FR" sz="1800" dirty="0">
              <a:solidFill>
                <a:srgbClr val="164194"/>
              </a:solidFill>
            </a:endParaRPr>
          </a:p>
          <a:p>
            <a:pPr algn="l">
              <a:lnSpc>
                <a:spcPts val="2200"/>
              </a:lnSpc>
            </a:pPr>
            <a:endParaRPr lang="fr-FR" sz="1800" dirty="0">
              <a:solidFill>
                <a:srgbClr val="164194"/>
              </a:solidFill>
            </a:endParaRPr>
          </a:p>
          <a:p>
            <a:pPr algn="l">
              <a:lnSpc>
                <a:spcPts val="2200"/>
              </a:lnSpc>
            </a:pPr>
            <a:r>
              <a:rPr lang="fr-FR" sz="1800" dirty="0">
                <a:solidFill>
                  <a:srgbClr val="164194"/>
                </a:solidFill>
              </a:rPr>
              <a:t>Votre contact</a:t>
            </a:r>
            <a:endParaRPr lang="en-US" sz="1800" dirty="0">
              <a:solidFill>
                <a:srgbClr val="164194"/>
              </a:solidFill>
            </a:endParaRP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3844D62F-95B5-52C3-27B8-ADFD53016C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88744" y="11024900"/>
            <a:ext cx="3773069" cy="3520800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C37550D1-0D4D-A134-C177-A029AE407E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0000" y="540000"/>
            <a:ext cx="3103721" cy="54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792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4BB41-2281-5135-6525-09EF40381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F1CB25F7-3EFA-F122-5140-6F602EA6E22C}"/>
              </a:ext>
            </a:extLst>
          </p:cNvPr>
          <p:cNvGrpSpPr/>
          <p:nvPr/>
        </p:nvGrpSpPr>
        <p:grpSpPr>
          <a:xfrm>
            <a:off x="-1748117" y="4033885"/>
            <a:ext cx="7650736" cy="7647481"/>
            <a:chOff x="-1748117" y="4033885"/>
            <a:chExt cx="7650736" cy="7647481"/>
          </a:xfrm>
        </p:grpSpPr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B214F4-7B4E-D6E9-9231-48EBDC857D0D}"/>
                </a:ext>
              </a:extLst>
            </p:cNvPr>
            <p:cNvSpPr/>
            <p:nvPr/>
          </p:nvSpPr>
          <p:spPr>
            <a:xfrm>
              <a:off x="-1314793" y="4033885"/>
              <a:ext cx="6784685" cy="7647481"/>
            </a:xfrm>
            <a:custGeom>
              <a:avLst/>
              <a:gdLst>
                <a:gd name="connsiteX0" fmla="*/ 6239523 w 6784685"/>
                <a:gd name="connsiteY0" fmla="*/ 0 h 7647481"/>
                <a:gd name="connsiteX1" fmla="*/ 545163 w 6784685"/>
                <a:gd name="connsiteY1" fmla="*/ 0 h 7647481"/>
                <a:gd name="connsiteX2" fmla="*/ 93 w 6784685"/>
                <a:gd name="connsiteY2" fmla="*/ 544520 h 7647481"/>
                <a:gd name="connsiteX3" fmla="*/ 93 w 6784685"/>
                <a:gd name="connsiteY3" fmla="*/ 554971 h 7647481"/>
                <a:gd name="connsiteX4" fmla="*/ 93 w 6784685"/>
                <a:gd name="connsiteY4" fmla="*/ 7092512 h 7647481"/>
                <a:gd name="connsiteX5" fmla="*/ 534713 w 6784685"/>
                <a:gd name="connsiteY5" fmla="*/ 7647482 h 7647481"/>
                <a:gd name="connsiteX6" fmla="*/ 545163 w 6784685"/>
                <a:gd name="connsiteY6" fmla="*/ 7647482 h 7647481"/>
                <a:gd name="connsiteX7" fmla="*/ 6239523 w 6784685"/>
                <a:gd name="connsiteY7" fmla="*/ 7647482 h 7647481"/>
                <a:gd name="connsiteX8" fmla="*/ 6784593 w 6784685"/>
                <a:gd name="connsiteY8" fmla="*/ 7102962 h 7647481"/>
                <a:gd name="connsiteX9" fmla="*/ 6784593 w 6784685"/>
                <a:gd name="connsiteY9" fmla="*/ 7092512 h 7647481"/>
                <a:gd name="connsiteX10" fmla="*/ 6784593 w 6784685"/>
                <a:gd name="connsiteY10" fmla="*/ 554971 h 7647481"/>
                <a:gd name="connsiteX11" fmla="*/ 6249974 w 6784685"/>
                <a:gd name="connsiteY11" fmla="*/ 0 h 7647481"/>
                <a:gd name="connsiteX12" fmla="*/ 6239523 w 6784685"/>
                <a:gd name="connsiteY12" fmla="*/ 0 h 7647481"/>
                <a:gd name="connsiteX13" fmla="*/ 1819560 w 6784685"/>
                <a:gd name="connsiteY13" fmla="*/ 863532 h 7647481"/>
                <a:gd name="connsiteX14" fmla="*/ 1562701 w 6784685"/>
                <a:gd name="connsiteY14" fmla="*/ 606672 h 7647481"/>
                <a:gd name="connsiteX15" fmla="*/ 1819560 w 6784685"/>
                <a:gd name="connsiteY15" fmla="*/ 349813 h 7647481"/>
                <a:gd name="connsiteX16" fmla="*/ 2076420 w 6784685"/>
                <a:gd name="connsiteY16" fmla="*/ 606672 h 7647481"/>
                <a:gd name="connsiteX17" fmla="*/ 1819560 w 6784685"/>
                <a:gd name="connsiteY17" fmla="*/ 863532 h 7647481"/>
                <a:gd name="connsiteX18" fmla="*/ 4965126 w 6784685"/>
                <a:gd name="connsiteY18" fmla="*/ 863532 h 7647481"/>
                <a:gd name="connsiteX19" fmla="*/ 4708267 w 6784685"/>
                <a:gd name="connsiteY19" fmla="*/ 606672 h 7647481"/>
                <a:gd name="connsiteX20" fmla="*/ 4965126 w 6784685"/>
                <a:gd name="connsiteY20" fmla="*/ 349813 h 7647481"/>
                <a:gd name="connsiteX21" fmla="*/ 5221986 w 6784685"/>
                <a:gd name="connsiteY21" fmla="*/ 606672 h 7647481"/>
                <a:gd name="connsiteX22" fmla="*/ 4965126 w 6784685"/>
                <a:gd name="connsiteY22" fmla="*/ 863532 h 7647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784685" h="7647481">
                  <a:moveTo>
                    <a:pt x="6239523" y="0"/>
                  </a:moveTo>
                  <a:lnTo>
                    <a:pt x="545163" y="0"/>
                  </a:lnTo>
                  <a:cubicBezTo>
                    <a:pt x="244302" y="0"/>
                    <a:pt x="93" y="243659"/>
                    <a:pt x="93" y="544520"/>
                  </a:cubicBezTo>
                  <a:cubicBezTo>
                    <a:pt x="93" y="547820"/>
                    <a:pt x="93" y="551670"/>
                    <a:pt x="93" y="554971"/>
                  </a:cubicBezTo>
                  <a:lnTo>
                    <a:pt x="93" y="7092512"/>
                  </a:lnTo>
                  <a:cubicBezTo>
                    <a:pt x="-5407" y="7393373"/>
                    <a:pt x="233852" y="7641982"/>
                    <a:pt x="534713" y="7647482"/>
                  </a:cubicBezTo>
                  <a:cubicBezTo>
                    <a:pt x="538013" y="7647482"/>
                    <a:pt x="541863" y="7647482"/>
                    <a:pt x="545163" y="7647482"/>
                  </a:cubicBezTo>
                  <a:lnTo>
                    <a:pt x="6239523" y="7647482"/>
                  </a:lnTo>
                  <a:cubicBezTo>
                    <a:pt x="6540384" y="7647482"/>
                    <a:pt x="6784593" y="7403823"/>
                    <a:pt x="6784593" y="7102962"/>
                  </a:cubicBezTo>
                  <a:cubicBezTo>
                    <a:pt x="6784593" y="7099662"/>
                    <a:pt x="6784593" y="7095812"/>
                    <a:pt x="6784593" y="7092512"/>
                  </a:cubicBezTo>
                  <a:lnTo>
                    <a:pt x="6784593" y="554971"/>
                  </a:lnTo>
                  <a:cubicBezTo>
                    <a:pt x="6790094" y="254109"/>
                    <a:pt x="6550835" y="5500"/>
                    <a:pt x="6249974" y="0"/>
                  </a:cubicBezTo>
                  <a:cubicBezTo>
                    <a:pt x="6246673" y="0"/>
                    <a:pt x="6242823" y="0"/>
                    <a:pt x="6239523" y="0"/>
                  </a:cubicBezTo>
                  <a:close/>
                  <a:moveTo>
                    <a:pt x="1819560" y="863532"/>
                  </a:moveTo>
                  <a:cubicBezTo>
                    <a:pt x="1677655" y="863532"/>
                    <a:pt x="1562701" y="748578"/>
                    <a:pt x="1562701" y="606672"/>
                  </a:cubicBezTo>
                  <a:cubicBezTo>
                    <a:pt x="1562701" y="464767"/>
                    <a:pt x="1677655" y="349813"/>
                    <a:pt x="1819560" y="349813"/>
                  </a:cubicBezTo>
                  <a:cubicBezTo>
                    <a:pt x="1961465" y="349813"/>
                    <a:pt x="2076420" y="464767"/>
                    <a:pt x="2076420" y="606672"/>
                  </a:cubicBezTo>
                  <a:cubicBezTo>
                    <a:pt x="2076420" y="748578"/>
                    <a:pt x="1961465" y="863532"/>
                    <a:pt x="1819560" y="863532"/>
                  </a:cubicBezTo>
                  <a:close/>
                  <a:moveTo>
                    <a:pt x="4965126" y="863532"/>
                  </a:moveTo>
                  <a:cubicBezTo>
                    <a:pt x="4823221" y="863532"/>
                    <a:pt x="4708267" y="748578"/>
                    <a:pt x="4708267" y="606672"/>
                  </a:cubicBezTo>
                  <a:cubicBezTo>
                    <a:pt x="4708267" y="464767"/>
                    <a:pt x="4823221" y="349813"/>
                    <a:pt x="4965126" y="349813"/>
                  </a:cubicBezTo>
                  <a:cubicBezTo>
                    <a:pt x="5107032" y="349813"/>
                    <a:pt x="5221986" y="464767"/>
                    <a:pt x="5221986" y="606672"/>
                  </a:cubicBezTo>
                  <a:cubicBezTo>
                    <a:pt x="5221986" y="748578"/>
                    <a:pt x="5107032" y="863532"/>
                    <a:pt x="4965126" y="863532"/>
                  </a:cubicBezTo>
                  <a:close/>
                </a:path>
              </a:pathLst>
            </a:custGeom>
            <a:solidFill>
              <a:srgbClr val="D9D9D9"/>
            </a:solidFill>
            <a:ln w="54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0C6AF166-B1B1-7CFB-707E-7B0761F8B500}"/>
                </a:ext>
              </a:extLst>
            </p:cNvPr>
            <p:cNvSpPr/>
            <p:nvPr/>
          </p:nvSpPr>
          <p:spPr>
            <a:xfrm>
              <a:off x="-1600165" y="8335593"/>
              <a:ext cx="7355106" cy="3329822"/>
            </a:xfrm>
            <a:custGeom>
              <a:avLst/>
              <a:gdLst>
                <a:gd name="connsiteX0" fmla="*/ 2754 w 7355106"/>
                <a:gd name="connsiteY0" fmla="*/ 2723701 h 3329822"/>
                <a:gd name="connsiteX1" fmla="*/ 254663 w 7355106"/>
                <a:gd name="connsiteY1" fmla="*/ 0 h 3329822"/>
                <a:gd name="connsiteX2" fmla="*/ 7100216 w 7355106"/>
                <a:gd name="connsiteY2" fmla="*/ 0 h 3329822"/>
                <a:gd name="connsiteX3" fmla="*/ 7352125 w 7355106"/>
                <a:gd name="connsiteY3" fmla="*/ 2723701 h 3329822"/>
                <a:gd name="connsiteX4" fmla="*/ 6861507 w 7355106"/>
                <a:gd name="connsiteY4" fmla="*/ 3327073 h 3329822"/>
                <a:gd name="connsiteX5" fmla="*/ 6807055 w 7355106"/>
                <a:gd name="connsiteY5" fmla="*/ 3329823 h 3329822"/>
                <a:gd name="connsiteX6" fmla="*/ 547824 w 7355106"/>
                <a:gd name="connsiteY6" fmla="*/ 3329823 h 3329822"/>
                <a:gd name="connsiteX7" fmla="*/ 4 w 7355106"/>
                <a:gd name="connsiteY7" fmla="*/ 2777603 h 3329822"/>
                <a:gd name="connsiteX8" fmla="*/ 2754 w 7355106"/>
                <a:gd name="connsiteY8" fmla="*/ 2723151 h 332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55106" h="3329822">
                  <a:moveTo>
                    <a:pt x="2754" y="2723701"/>
                  </a:moveTo>
                  <a:lnTo>
                    <a:pt x="254663" y="0"/>
                  </a:lnTo>
                  <a:lnTo>
                    <a:pt x="7100216" y="0"/>
                  </a:lnTo>
                  <a:lnTo>
                    <a:pt x="7352125" y="2723701"/>
                  </a:lnTo>
                  <a:cubicBezTo>
                    <a:pt x="7383476" y="3025662"/>
                    <a:pt x="7164018" y="3296272"/>
                    <a:pt x="6861507" y="3327073"/>
                  </a:cubicBezTo>
                  <a:cubicBezTo>
                    <a:pt x="6843356" y="3328723"/>
                    <a:pt x="6825206" y="3329823"/>
                    <a:pt x="6807055" y="3329823"/>
                  </a:cubicBezTo>
                  <a:lnTo>
                    <a:pt x="547824" y="3329823"/>
                  </a:lnTo>
                  <a:cubicBezTo>
                    <a:pt x="244213" y="3328723"/>
                    <a:pt x="-1096" y="3081214"/>
                    <a:pt x="4" y="2777603"/>
                  </a:cubicBezTo>
                  <a:cubicBezTo>
                    <a:pt x="4" y="2759452"/>
                    <a:pt x="1104" y="2741301"/>
                    <a:pt x="2754" y="2723151"/>
                  </a:cubicBezTo>
                  <a:close/>
                </a:path>
              </a:pathLst>
            </a:custGeom>
            <a:solidFill>
              <a:srgbClr val="FB7F10"/>
            </a:solidFill>
            <a:ln w="54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rgbClr val="F7BECA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00181B85-8A32-25DE-3BD1-347DDD473BE0}"/>
                </a:ext>
              </a:extLst>
            </p:cNvPr>
            <p:cNvSpPr/>
            <p:nvPr/>
          </p:nvSpPr>
          <p:spPr>
            <a:xfrm>
              <a:off x="-1748117" y="5128421"/>
              <a:ext cx="7650736" cy="3207171"/>
            </a:xfrm>
            <a:custGeom>
              <a:avLst/>
              <a:gdLst>
                <a:gd name="connsiteX0" fmla="*/ 7150 w 7650736"/>
                <a:gd name="connsiteY0" fmla="*/ 637477 h 3207171"/>
                <a:gd name="connsiteX1" fmla="*/ 402615 w 7650736"/>
                <a:gd name="connsiteY1" fmla="*/ 3207172 h 3207171"/>
                <a:gd name="connsiteX2" fmla="*/ 7248168 w 7650736"/>
                <a:gd name="connsiteY2" fmla="*/ 3207172 h 3207171"/>
                <a:gd name="connsiteX3" fmla="*/ 7643632 w 7650736"/>
                <a:gd name="connsiteY3" fmla="*/ 637477 h 3207171"/>
                <a:gd name="connsiteX4" fmla="*/ 7188216 w 7650736"/>
                <a:gd name="connsiteY4" fmla="*/ 7154 h 3207171"/>
                <a:gd name="connsiteX5" fmla="*/ 7099113 w 7650736"/>
                <a:gd name="connsiteY5" fmla="*/ 4 h 3207171"/>
                <a:gd name="connsiteX6" fmla="*/ 551670 w 7650736"/>
                <a:gd name="connsiteY6" fmla="*/ 4 h 3207171"/>
                <a:gd name="connsiteX7" fmla="*/ 0 w 7650736"/>
                <a:gd name="connsiteY7" fmla="*/ 548374 h 3207171"/>
                <a:gd name="connsiteX8" fmla="*/ 7150 w 7650736"/>
                <a:gd name="connsiteY8" fmla="*/ 637477 h 320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50736" h="3207171">
                  <a:moveTo>
                    <a:pt x="7150" y="637477"/>
                  </a:moveTo>
                  <a:lnTo>
                    <a:pt x="402615" y="3207172"/>
                  </a:lnTo>
                  <a:lnTo>
                    <a:pt x="7248168" y="3207172"/>
                  </a:lnTo>
                  <a:lnTo>
                    <a:pt x="7643632" y="637477"/>
                  </a:lnTo>
                  <a:cubicBezTo>
                    <a:pt x="7692034" y="337716"/>
                    <a:pt x="7487976" y="55556"/>
                    <a:pt x="7188216" y="7154"/>
                  </a:cubicBezTo>
                  <a:cubicBezTo>
                    <a:pt x="7158514" y="2204"/>
                    <a:pt x="7128813" y="4"/>
                    <a:pt x="7099113" y="4"/>
                  </a:cubicBezTo>
                  <a:lnTo>
                    <a:pt x="551670" y="4"/>
                  </a:lnTo>
                  <a:cubicBezTo>
                    <a:pt x="248059" y="-1096"/>
                    <a:pt x="1100" y="244763"/>
                    <a:pt x="0" y="548374"/>
                  </a:cubicBezTo>
                  <a:cubicBezTo>
                    <a:pt x="0" y="578075"/>
                    <a:pt x="2200" y="608326"/>
                    <a:pt x="7150" y="637477"/>
                  </a:cubicBezTo>
                  <a:close/>
                </a:path>
              </a:pathLst>
            </a:custGeom>
            <a:solidFill>
              <a:srgbClr val="DE6C04"/>
            </a:solidFill>
            <a:ln w="54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" name="Titre 7">
            <a:extLst>
              <a:ext uri="{FF2B5EF4-FFF2-40B4-BE49-F238E27FC236}">
                <a16:creationId xmlns:a16="http://schemas.microsoft.com/office/drawing/2014/main" id="{F226872F-A6F7-2C3F-060D-29BF58ED47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ous-titre 8">
            <a:extLst>
              <a:ext uri="{FF2B5EF4-FFF2-40B4-BE49-F238E27FC236}">
                <a16:creationId xmlns:a16="http://schemas.microsoft.com/office/drawing/2014/main" id="{681693AD-D3FF-4944-4C41-AA3478CB8F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EEBB644-6145-0AF4-2DC8-39B4699A6F14}"/>
              </a:ext>
            </a:extLst>
          </p:cNvPr>
          <p:cNvSpPr txBox="1">
            <a:spLocks/>
          </p:cNvSpPr>
          <p:nvPr/>
        </p:nvSpPr>
        <p:spPr>
          <a:xfrm>
            <a:off x="369650" y="6059993"/>
            <a:ext cx="4427201" cy="46624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1069208" rtl="0" eaLnBrk="1" latinLnBrk="0" hangingPunct="1">
              <a:lnSpc>
                <a:spcPts val="34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rgbClr val="2C26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600"/>
              </a:lnSpc>
            </a:pPr>
            <a:r>
              <a:rPr lang="fr-FR" sz="3600" b="0" dirty="0">
                <a:solidFill>
                  <a:schemeClr val="bg1"/>
                </a:solidFill>
                <a:latin typeface="Arial Black" panose="020B0A04020102020204" pitchFamily="34" charset="0"/>
              </a:rPr>
              <a:t>VOTRE </a:t>
            </a:r>
          </a:p>
          <a:p>
            <a:pPr algn="l">
              <a:lnSpc>
                <a:spcPts val="3600"/>
              </a:lnSpc>
            </a:pPr>
            <a:r>
              <a:rPr lang="fr-FR" sz="3600" b="0" dirty="0">
                <a:solidFill>
                  <a:schemeClr val="bg1"/>
                </a:solidFill>
                <a:latin typeface="Arial Black" panose="020B0A04020102020204" pitchFamily="34" charset="0"/>
              </a:rPr>
              <a:t>RENDEZ-VOUS</a:t>
            </a:r>
          </a:p>
          <a:p>
            <a:pPr algn="l">
              <a:lnSpc>
                <a:spcPts val="3600"/>
              </a:lnSpc>
            </a:pPr>
            <a:endParaRPr lang="fr-FR" sz="3600" b="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l">
              <a:lnSpc>
                <a:spcPts val="3600"/>
              </a:lnSpc>
            </a:pPr>
            <a:endParaRPr lang="fr-FR" sz="3600" b="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l">
              <a:lnSpc>
                <a:spcPts val="3600"/>
              </a:lnSpc>
            </a:pPr>
            <a:endParaRPr lang="fr-FR" sz="3600" b="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l">
              <a:lnSpc>
                <a:spcPts val="3600"/>
              </a:lnSpc>
            </a:pPr>
            <a:endParaRPr lang="fr-FR" sz="3600" b="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l">
              <a:lnSpc>
                <a:spcPts val="3600"/>
              </a:lnSpc>
            </a:pPr>
            <a:r>
              <a:rPr lang="fr-FR" sz="3600" b="0" dirty="0">
                <a:solidFill>
                  <a:schemeClr val="bg1"/>
                </a:solidFill>
                <a:latin typeface="Arial Black" panose="020B0A04020102020204" pitchFamily="34" charset="0"/>
              </a:rPr>
              <a:t>le 13/09/2025</a:t>
            </a:r>
          </a:p>
          <a:p>
            <a:pPr algn="l">
              <a:lnSpc>
                <a:spcPts val="3600"/>
              </a:lnSpc>
            </a:pPr>
            <a:r>
              <a:rPr lang="fr-FR" sz="3600" b="0" dirty="0">
                <a:solidFill>
                  <a:schemeClr val="bg1"/>
                </a:solidFill>
                <a:latin typeface="Arial Black" panose="020B0A04020102020204" pitchFamily="34" charset="0"/>
              </a:rPr>
              <a:t>à</a:t>
            </a:r>
            <a:endParaRPr lang="en-US" sz="3600" b="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8FA06F-90A8-D213-31B6-AA8CEFC39E89}"/>
              </a:ext>
            </a:extLst>
          </p:cNvPr>
          <p:cNvSpPr/>
          <p:nvPr/>
        </p:nvSpPr>
        <p:spPr>
          <a:xfrm>
            <a:off x="564206" y="1217101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830D2F-5975-A624-BAEA-67D8DCC28485}"/>
              </a:ext>
            </a:extLst>
          </p:cNvPr>
          <p:cNvSpPr/>
          <p:nvPr/>
        </p:nvSpPr>
        <p:spPr>
          <a:xfrm>
            <a:off x="2195783" y="1217100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93975D-63E6-69EF-B146-D4832ACEB860}"/>
              </a:ext>
            </a:extLst>
          </p:cNvPr>
          <p:cNvSpPr/>
          <p:nvPr/>
        </p:nvSpPr>
        <p:spPr>
          <a:xfrm>
            <a:off x="582136" y="2230113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D81FB4-A105-7089-CA1A-80363C9919C8}"/>
              </a:ext>
            </a:extLst>
          </p:cNvPr>
          <p:cNvSpPr/>
          <p:nvPr/>
        </p:nvSpPr>
        <p:spPr>
          <a:xfrm>
            <a:off x="2213713" y="2230112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24829650-F707-37A9-BDBE-881D88E05553}"/>
              </a:ext>
            </a:extLst>
          </p:cNvPr>
          <p:cNvSpPr txBox="1">
            <a:spLocks/>
          </p:cNvSpPr>
          <p:nvPr/>
        </p:nvSpPr>
        <p:spPr>
          <a:xfrm>
            <a:off x="564204" y="12237396"/>
            <a:ext cx="4530936" cy="16648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1069208" rtl="0" eaLnBrk="1" latinLnBrk="0" hangingPunct="1">
              <a:lnSpc>
                <a:spcPts val="34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rgbClr val="2C26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200"/>
              </a:lnSpc>
            </a:pPr>
            <a:r>
              <a:rPr lang="fr-FR" sz="1800" dirty="0">
                <a:solidFill>
                  <a:srgbClr val="164194"/>
                </a:solidFill>
              </a:rPr>
              <a:t>En pratique</a:t>
            </a:r>
          </a:p>
          <a:p>
            <a:pPr algn="l">
              <a:lnSpc>
                <a:spcPts val="2200"/>
              </a:lnSpc>
            </a:pPr>
            <a:endParaRPr lang="fr-FR" sz="1800" dirty="0">
              <a:solidFill>
                <a:srgbClr val="164194"/>
              </a:solidFill>
            </a:endParaRPr>
          </a:p>
          <a:p>
            <a:pPr algn="l">
              <a:lnSpc>
                <a:spcPts val="2200"/>
              </a:lnSpc>
            </a:pPr>
            <a:endParaRPr lang="fr-FR" sz="1800" dirty="0">
              <a:solidFill>
                <a:srgbClr val="164194"/>
              </a:solidFill>
            </a:endParaRPr>
          </a:p>
          <a:p>
            <a:pPr algn="l">
              <a:lnSpc>
                <a:spcPts val="2200"/>
              </a:lnSpc>
            </a:pPr>
            <a:r>
              <a:rPr lang="fr-FR" sz="1800" dirty="0">
                <a:solidFill>
                  <a:srgbClr val="164194"/>
                </a:solidFill>
              </a:rPr>
              <a:t>Votre contact</a:t>
            </a:r>
            <a:endParaRPr lang="en-US" sz="1800" dirty="0">
              <a:solidFill>
                <a:srgbClr val="164194"/>
              </a:solidFill>
            </a:endParaRP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1AE77E2E-2C02-6C2B-5C64-A0DFBCA65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000" y="540000"/>
            <a:ext cx="3103721" cy="544735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56B5AFC8-C78B-6B06-E63C-9E41944749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69290" y="10947080"/>
            <a:ext cx="3796356" cy="365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83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1D9E0-2D12-9240-BAB2-0F3967E2E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59B84C53-FB33-26AC-F319-18283B1BCC54}"/>
              </a:ext>
            </a:extLst>
          </p:cNvPr>
          <p:cNvGrpSpPr/>
          <p:nvPr/>
        </p:nvGrpSpPr>
        <p:grpSpPr>
          <a:xfrm>
            <a:off x="-1748117" y="4033885"/>
            <a:ext cx="7650736" cy="7647481"/>
            <a:chOff x="-1748117" y="4033885"/>
            <a:chExt cx="7650736" cy="7647481"/>
          </a:xfrm>
        </p:grpSpPr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3A02F5C8-08A3-2FFD-20A2-5055CE2B6850}"/>
                </a:ext>
              </a:extLst>
            </p:cNvPr>
            <p:cNvSpPr/>
            <p:nvPr/>
          </p:nvSpPr>
          <p:spPr>
            <a:xfrm>
              <a:off x="-1314793" y="4033885"/>
              <a:ext cx="6784685" cy="7647481"/>
            </a:xfrm>
            <a:custGeom>
              <a:avLst/>
              <a:gdLst>
                <a:gd name="connsiteX0" fmla="*/ 6239523 w 6784685"/>
                <a:gd name="connsiteY0" fmla="*/ 0 h 7647481"/>
                <a:gd name="connsiteX1" fmla="*/ 545163 w 6784685"/>
                <a:gd name="connsiteY1" fmla="*/ 0 h 7647481"/>
                <a:gd name="connsiteX2" fmla="*/ 93 w 6784685"/>
                <a:gd name="connsiteY2" fmla="*/ 544520 h 7647481"/>
                <a:gd name="connsiteX3" fmla="*/ 93 w 6784685"/>
                <a:gd name="connsiteY3" fmla="*/ 554971 h 7647481"/>
                <a:gd name="connsiteX4" fmla="*/ 93 w 6784685"/>
                <a:gd name="connsiteY4" fmla="*/ 7092512 h 7647481"/>
                <a:gd name="connsiteX5" fmla="*/ 534713 w 6784685"/>
                <a:gd name="connsiteY5" fmla="*/ 7647482 h 7647481"/>
                <a:gd name="connsiteX6" fmla="*/ 545163 w 6784685"/>
                <a:gd name="connsiteY6" fmla="*/ 7647482 h 7647481"/>
                <a:gd name="connsiteX7" fmla="*/ 6239523 w 6784685"/>
                <a:gd name="connsiteY7" fmla="*/ 7647482 h 7647481"/>
                <a:gd name="connsiteX8" fmla="*/ 6784593 w 6784685"/>
                <a:gd name="connsiteY8" fmla="*/ 7102962 h 7647481"/>
                <a:gd name="connsiteX9" fmla="*/ 6784593 w 6784685"/>
                <a:gd name="connsiteY9" fmla="*/ 7092512 h 7647481"/>
                <a:gd name="connsiteX10" fmla="*/ 6784593 w 6784685"/>
                <a:gd name="connsiteY10" fmla="*/ 554971 h 7647481"/>
                <a:gd name="connsiteX11" fmla="*/ 6249974 w 6784685"/>
                <a:gd name="connsiteY11" fmla="*/ 0 h 7647481"/>
                <a:gd name="connsiteX12" fmla="*/ 6239523 w 6784685"/>
                <a:gd name="connsiteY12" fmla="*/ 0 h 7647481"/>
                <a:gd name="connsiteX13" fmla="*/ 1819560 w 6784685"/>
                <a:gd name="connsiteY13" fmla="*/ 863532 h 7647481"/>
                <a:gd name="connsiteX14" fmla="*/ 1562701 w 6784685"/>
                <a:gd name="connsiteY14" fmla="*/ 606672 h 7647481"/>
                <a:gd name="connsiteX15" fmla="*/ 1819560 w 6784685"/>
                <a:gd name="connsiteY15" fmla="*/ 349813 h 7647481"/>
                <a:gd name="connsiteX16" fmla="*/ 2076420 w 6784685"/>
                <a:gd name="connsiteY16" fmla="*/ 606672 h 7647481"/>
                <a:gd name="connsiteX17" fmla="*/ 1819560 w 6784685"/>
                <a:gd name="connsiteY17" fmla="*/ 863532 h 7647481"/>
                <a:gd name="connsiteX18" fmla="*/ 4965126 w 6784685"/>
                <a:gd name="connsiteY18" fmla="*/ 863532 h 7647481"/>
                <a:gd name="connsiteX19" fmla="*/ 4708267 w 6784685"/>
                <a:gd name="connsiteY19" fmla="*/ 606672 h 7647481"/>
                <a:gd name="connsiteX20" fmla="*/ 4965126 w 6784685"/>
                <a:gd name="connsiteY20" fmla="*/ 349813 h 7647481"/>
                <a:gd name="connsiteX21" fmla="*/ 5221986 w 6784685"/>
                <a:gd name="connsiteY21" fmla="*/ 606672 h 7647481"/>
                <a:gd name="connsiteX22" fmla="*/ 4965126 w 6784685"/>
                <a:gd name="connsiteY22" fmla="*/ 863532 h 7647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784685" h="7647481">
                  <a:moveTo>
                    <a:pt x="6239523" y="0"/>
                  </a:moveTo>
                  <a:lnTo>
                    <a:pt x="545163" y="0"/>
                  </a:lnTo>
                  <a:cubicBezTo>
                    <a:pt x="244302" y="0"/>
                    <a:pt x="93" y="243659"/>
                    <a:pt x="93" y="544520"/>
                  </a:cubicBezTo>
                  <a:cubicBezTo>
                    <a:pt x="93" y="547820"/>
                    <a:pt x="93" y="551670"/>
                    <a:pt x="93" y="554971"/>
                  </a:cubicBezTo>
                  <a:lnTo>
                    <a:pt x="93" y="7092512"/>
                  </a:lnTo>
                  <a:cubicBezTo>
                    <a:pt x="-5407" y="7393373"/>
                    <a:pt x="233852" y="7641982"/>
                    <a:pt x="534713" y="7647482"/>
                  </a:cubicBezTo>
                  <a:cubicBezTo>
                    <a:pt x="538013" y="7647482"/>
                    <a:pt x="541863" y="7647482"/>
                    <a:pt x="545163" y="7647482"/>
                  </a:cubicBezTo>
                  <a:lnTo>
                    <a:pt x="6239523" y="7647482"/>
                  </a:lnTo>
                  <a:cubicBezTo>
                    <a:pt x="6540384" y="7647482"/>
                    <a:pt x="6784593" y="7403823"/>
                    <a:pt x="6784593" y="7102962"/>
                  </a:cubicBezTo>
                  <a:cubicBezTo>
                    <a:pt x="6784593" y="7099662"/>
                    <a:pt x="6784593" y="7095812"/>
                    <a:pt x="6784593" y="7092512"/>
                  </a:cubicBezTo>
                  <a:lnTo>
                    <a:pt x="6784593" y="554971"/>
                  </a:lnTo>
                  <a:cubicBezTo>
                    <a:pt x="6790094" y="254109"/>
                    <a:pt x="6550835" y="5500"/>
                    <a:pt x="6249974" y="0"/>
                  </a:cubicBezTo>
                  <a:cubicBezTo>
                    <a:pt x="6246673" y="0"/>
                    <a:pt x="6242823" y="0"/>
                    <a:pt x="6239523" y="0"/>
                  </a:cubicBezTo>
                  <a:close/>
                  <a:moveTo>
                    <a:pt x="1819560" y="863532"/>
                  </a:moveTo>
                  <a:cubicBezTo>
                    <a:pt x="1677655" y="863532"/>
                    <a:pt x="1562701" y="748578"/>
                    <a:pt x="1562701" y="606672"/>
                  </a:cubicBezTo>
                  <a:cubicBezTo>
                    <a:pt x="1562701" y="464767"/>
                    <a:pt x="1677655" y="349813"/>
                    <a:pt x="1819560" y="349813"/>
                  </a:cubicBezTo>
                  <a:cubicBezTo>
                    <a:pt x="1961465" y="349813"/>
                    <a:pt x="2076420" y="464767"/>
                    <a:pt x="2076420" y="606672"/>
                  </a:cubicBezTo>
                  <a:cubicBezTo>
                    <a:pt x="2076420" y="748578"/>
                    <a:pt x="1961465" y="863532"/>
                    <a:pt x="1819560" y="863532"/>
                  </a:cubicBezTo>
                  <a:close/>
                  <a:moveTo>
                    <a:pt x="4965126" y="863532"/>
                  </a:moveTo>
                  <a:cubicBezTo>
                    <a:pt x="4823221" y="863532"/>
                    <a:pt x="4708267" y="748578"/>
                    <a:pt x="4708267" y="606672"/>
                  </a:cubicBezTo>
                  <a:cubicBezTo>
                    <a:pt x="4708267" y="464767"/>
                    <a:pt x="4823221" y="349813"/>
                    <a:pt x="4965126" y="349813"/>
                  </a:cubicBezTo>
                  <a:cubicBezTo>
                    <a:pt x="5107032" y="349813"/>
                    <a:pt x="5221986" y="464767"/>
                    <a:pt x="5221986" y="606672"/>
                  </a:cubicBezTo>
                  <a:cubicBezTo>
                    <a:pt x="5221986" y="748578"/>
                    <a:pt x="5107032" y="863532"/>
                    <a:pt x="4965126" y="863532"/>
                  </a:cubicBezTo>
                  <a:close/>
                </a:path>
              </a:pathLst>
            </a:custGeom>
            <a:solidFill>
              <a:srgbClr val="D9D9D9"/>
            </a:solidFill>
            <a:ln w="54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FAD46875-C6AF-1DF0-D142-8423FECC848F}"/>
                </a:ext>
              </a:extLst>
            </p:cNvPr>
            <p:cNvSpPr/>
            <p:nvPr/>
          </p:nvSpPr>
          <p:spPr>
            <a:xfrm>
              <a:off x="-1600165" y="8335593"/>
              <a:ext cx="7355106" cy="3329822"/>
            </a:xfrm>
            <a:custGeom>
              <a:avLst/>
              <a:gdLst>
                <a:gd name="connsiteX0" fmla="*/ 2754 w 7355106"/>
                <a:gd name="connsiteY0" fmla="*/ 2723701 h 3329822"/>
                <a:gd name="connsiteX1" fmla="*/ 254663 w 7355106"/>
                <a:gd name="connsiteY1" fmla="*/ 0 h 3329822"/>
                <a:gd name="connsiteX2" fmla="*/ 7100216 w 7355106"/>
                <a:gd name="connsiteY2" fmla="*/ 0 h 3329822"/>
                <a:gd name="connsiteX3" fmla="*/ 7352125 w 7355106"/>
                <a:gd name="connsiteY3" fmla="*/ 2723701 h 3329822"/>
                <a:gd name="connsiteX4" fmla="*/ 6861507 w 7355106"/>
                <a:gd name="connsiteY4" fmla="*/ 3327073 h 3329822"/>
                <a:gd name="connsiteX5" fmla="*/ 6807055 w 7355106"/>
                <a:gd name="connsiteY5" fmla="*/ 3329823 h 3329822"/>
                <a:gd name="connsiteX6" fmla="*/ 547824 w 7355106"/>
                <a:gd name="connsiteY6" fmla="*/ 3329823 h 3329822"/>
                <a:gd name="connsiteX7" fmla="*/ 4 w 7355106"/>
                <a:gd name="connsiteY7" fmla="*/ 2777603 h 3329822"/>
                <a:gd name="connsiteX8" fmla="*/ 2754 w 7355106"/>
                <a:gd name="connsiteY8" fmla="*/ 2723151 h 332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55106" h="3329822">
                  <a:moveTo>
                    <a:pt x="2754" y="2723701"/>
                  </a:moveTo>
                  <a:lnTo>
                    <a:pt x="254663" y="0"/>
                  </a:lnTo>
                  <a:lnTo>
                    <a:pt x="7100216" y="0"/>
                  </a:lnTo>
                  <a:lnTo>
                    <a:pt x="7352125" y="2723701"/>
                  </a:lnTo>
                  <a:cubicBezTo>
                    <a:pt x="7383476" y="3025662"/>
                    <a:pt x="7164018" y="3296272"/>
                    <a:pt x="6861507" y="3327073"/>
                  </a:cubicBezTo>
                  <a:cubicBezTo>
                    <a:pt x="6843356" y="3328723"/>
                    <a:pt x="6825206" y="3329823"/>
                    <a:pt x="6807055" y="3329823"/>
                  </a:cubicBezTo>
                  <a:lnTo>
                    <a:pt x="547824" y="3329823"/>
                  </a:lnTo>
                  <a:cubicBezTo>
                    <a:pt x="244213" y="3328723"/>
                    <a:pt x="-1096" y="3081214"/>
                    <a:pt x="4" y="2777603"/>
                  </a:cubicBezTo>
                  <a:cubicBezTo>
                    <a:pt x="4" y="2759452"/>
                    <a:pt x="1104" y="2741301"/>
                    <a:pt x="2754" y="2723151"/>
                  </a:cubicBezTo>
                  <a:close/>
                </a:path>
              </a:pathLst>
            </a:custGeom>
            <a:solidFill>
              <a:srgbClr val="EAAB00"/>
            </a:solidFill>
            <a:ln w="54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rgbClr val="F7BECA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7CEDE846-57D4-D30F-CC54-F81C13EFA4D1}"/>
                </a:ext>
              </a:extLst>
            </p:cNvPr>
            <p:cNvSpPr/>
            <p:nvPr/>
          </p:nvSpPr>
          <p:spPr>
            <a:xfrm>
              <a:off x="-1748117" y="5128421"/>
              <a:ext cx="7650736" cy="3207171"/>
            </a:xfrm>
            <a:custGeom>
              <a:avLst/>
              <a:gdLst>
                <a:gd name="connsiteX0" fmla="*/ 7150 w 7650736"/>
                <a:gd name="connsiteY0" fmla="*/ 637477 h 3207171"/>
                <a:gd name="connsiteX1" fmla="*/ 402615 w 7650736"/>
                <a:gd name="connsiteY1" fmla="*/ 3207172 h 3207171"/>
                <a:gd name="connsiteX2" fmla="*/ 7248168 w 7650736"/>
                <a:gd name="connsiteY2" fmla="*/ 3207172 h 3207171"/>
                <a:gd name="connsiteX3" fmla="*/ 7643632 w 7650736"/>
                <a:gd name="connsiteY3" fmla="*/ 637477 h 3207171"/>
                <a:gd name="connsiteX4" fmla="*/ 7188216 w 7650736"/>
                <a:gd name="connsiteY4" fmla="*/ 7154 h 3207171"/>
                <a:gd name="connsiteX5" fmla="*/ 7099113 w 7650736"/>
                <a:gd name="connsiteY5" fmla="*/ 4 h 3207171"/>
                <a:gd name="connsiteX6" fmla="*/ 551670 w 7650736"/>
                <a:gd name="connsiteY6" fmla="*/ 4 h 3207171"/>
                <a:gd name="connsiteX7" fmla="*/ 0 w 7650736"/>
                <a:gd name="connsiteY7" fmla="*/ 548374 h 3207171"/>
                <a:gd name="connsiteX8" fmla="*/ 7150 w 7650736"/>
                <a:gd name="connsiteY8" fmla="*/ 637477 h 320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50736" h="3207171">
                  <a:moveTo>
                    <a:pt x="7150" y="637477"/>
                  </a:moveTo>
                  <a:lnTo>
                    <a:pt x="402615" y="3207172"/>
                  </a:lnTo>
                  <a:lnTo>
                    <a:pt x="7248168" y="3207172"/>
                  </a:lnTo>
                  <a:lnTo>
                    <a:pt x="7643632" y="637477"/>
                  </a:lnTo>
                  <a:cubicBezTo>
                    <a:pt x="7692034" y="337716"/>
                    <a:pt x="7487976" y="55556"/>
                    <a:pt x="7188216" y="7154"/>
                  </a:cubicBezTo>
                  <a:cubicBezTo>
                    <a:pt x="7158514" y="2204"/>
                    <a:pt x="7128813" y="4"/>
                    <a:pt x="7099113" y="4"/>
                  </a:cubicBezTo>
                  <a:lnTo>
                    <a:pt x="551670" y="4"/>
                  </a:lnTo>
                  <a:cubicBezTo>
                    <a:pt x="248059" y="-1096"/>
                    <a:pt x="1100" y="244763"/>
                    <a:pt x="0" y="548374"/>
                  </a:cubicBezTo>
                  <a:cubicBezTo>
                    <a:pt x="0" y="578075"/>
                    <a:pt x="2200" y="608326"/>
                    <a:pt x="7150" y="637477"/>
                  </a:cubicBezTo>
                  <a:close/>
                </a:path>
              </a:pathLst>
            </a:custGeom>
            <a:solidFill>
              <a:srgbClr val="C08E00"/>
            </a:solidFill>
            <a:ln w="54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" name="Titre 7">
            <a:extLst>
              <a:ext uri="{FF2B5EF4-FFF2-40B4-BE49-F238E27FC236}">
                <a16:creationId xmlns:a16="http://schemas.microsoft.com/office/drawing/2014/main" id="{7C42EEFA-AEF8-705E-D716-B5B3A0E15E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ous-titre 8">
            <a:extLst>
              <a:ext uri="{FF2B5EF4-FFF2-40B4-BE49-F238E27FC236}">
                <a16:creationId xmlns:a16="http://schemas.microsoft.com/office/drawing/2014/main" id="{D9BB657D-B070-8CE1-AED4-98E4F247C3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A5B2A3E-2C1C-8CFE-97C3-9477F161E54A}"/>
              </a:ext>
            </a:extLst>
          </p:cNvPr>
          <p:cNvSpPr txBox="1">
            <a:spLocks/>
          </p:cNvSpPr>
          <p:nvPr/>
        </p:nvSpPr>
        <p:spPr>
          <a:xfrm>
            <a:off x="369650" y="6059993"/>
            <a:ext cx="4427201" cy="46624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1069208" rtl="0" eaLnBrk="1" latinLnBrk="0" hangingPunct="1">
              <a:lnSpc>
                <a:spcPts val="34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rgbClr val="2C26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600"/>
              </a:lnSpc>
            </a:pPr>
            <a:r>
              <a:rPr lang="fr-FR" sz="3600" b="0" dirty="0">
                <a:solidFill>
                  <a:schemeClr val="bg1"/>
                </a:solidFill>
                <a:latin typeface="Arial Black" panose="020B0A04020102020204" pitchFamily="34" charset="0"/>
              </a:rPr>
              <a:t>VOTRE </a:t>
            </a:r>
          </a:p>
          <a:p>
            <a:pPr algn="l">
              <a:lnSpc>
                <a:spcPts val="3600"/>
              </a:lnSpc>
            </a:pPr>
            <a:r>
              <a:rPr lang="fr-FR" sz="3600" b="0" dirty="0">
                <a:solidFill>
                  <a:schemeClr val="bg1"/>
                </a:solidFill>
                <a:latin typeface="Arial Black" panose="020B0A04020102020204" pitchFamily="34" charset="0"/>
              </a:rPr>
              <a:t>RENDEZ-VOUS</a:t>
            </a:r>
          </a:p>
          <a:p>
            <a:pPr algn="l">
              <a:lnSpc>
                <a:spcPts val="3600"/>
              </a:lnSpc>
            </a:pPr>
            <a:endParaRPr lang="fr-FR" sz="3600" b="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l">
              <a:lnSpc>
                <a:spcPts val="3600"/>
              </a:lnSpc>
            </a:pPr>
            <a:endParaRPr lang="fr-FR" sz="3600" b="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l">
              <a:lnSpc>
                <a:spcPts val="3600"/>
              </a:lnSpc>
            </a:pPr>
            <a:endParaRPr lang="fr-FR" sz="3600" b="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l">
              <a:lnSpc>
                <a:spcPts val="3600"/>
              </a:lnSpc>
            </a:pPr>
            <a:endParaRPr lang="fr-FR" sz="3600" b="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l">
              <a:lnSpc>
                <a:spcPts val="3600"/>
              </a:lnSpc>
            </a:pPr>
            <a:r>
              <a:rPr lang="fr-FR" sz="3600" b="0" dirty="0">
                <a:solidFill>
                  <a:schemeClr val="bg1"/>
                </a:solidFill>
                <a:latin typeface="Arial Black" panose="020B0A04020102020204" pitchFamily="34" charset="0"/>
              </a:rPr>
              <a:t>le 13/09/2025</a:t>
            </a:r>
          </a:p>
          <a:p>
            <a:pPr algn="l">
              <a:lnSpc>
                <a:spcPts val="3600"/>
              </a:lnSpc>
            </a:pPr>
            <a:r>
              <a:rPr lang="fr-FR" sz="3600" b="0" dirty="0">
                <a:solidFill>
                  <a:schemeClr val="bg1"/>
                </a:solidFill>
                <a:latin typeface="Arial Black" panose="020B0A04020102020204" pitchFamily="34" charset="0"/>
              </a:rPr>
              <a:t>à</a:t>
            </a:r>
            <a:endParaRPr lang="en-US" sz="3600" b="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BB4BAA-9CBC-72C0-CCFF-F443F6B7A023}"/>
              </a:ext>
            </a:extLst>
          </p:cNvPr>
          <p:cNvSpPr/>
          <p:nvPr/>
        </p:nvSpPr>
        <p:spPr>
          <a:xfrm>
            <a:off x="564206" y="1217101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EF19B8-0ADE-ADD0-3B7B-D5CF75389F61}"/>
              </a:ext>
            </a:extLst>
          </p:cNvPr>
          <p:cNvSpPr/>
          <p:nvPr/>
        </p:nvSpPr>
        <p:spPr>
          <a:xfrm>
            <a:off x="2195783" y="1217100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7AC0B-0F33-A895-097B-EF3D110BEEED}"/>
              </a:ext>
            </a:extLst>
          </p:cNvPr>
          <p:cNvSpPr/>
          <p:nvPr/>
        </p:nvSpPr>
        <p:spPr>
          <a:xfrm>
            <a:off x="582136" y="2230113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460987-A56C-40A8-EFE6-A801C7BE75EA}"/>
              </a:ext>
            </a:extLst>
          </p:cNvPr>
          <p:cNvSpPr/>
          <p:nvPr/>
        </p:nvSpPr>
        <p:spPr>
          <a:xfrm>
            <a:off x="2213713" y="2230112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DCDF2D3-1383-961B-0412-F73CEFEC8DCA}"/>
              </a:ext>
            </a:extLst>
          </p:cNvPr>
          <p:cNvSpPr txBox="1">
            <a:spLocks/>
          </p:cNvSpPr>
          <p:nvPr/>
        </p:nvSpPr>
        <p:spPr>
          <a:xfrm>
            <a:off x="564204" y="12237396"/>
            <a:ext cx="4530936" cy="16648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1069208" rtl="0" eaLnBrk="1" latinLnBrk="0" hangingPunct="1">
              <a:lnSpc>
                <a:spcPts val="34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rgbClr val="2C26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200"/>
              </a:lnSpc>
            </a:pPr>
            <a:r>
              <a:rPr lang="fr-FR" sz="1800" dirty="0">
                <a:solidFill>
                  <a:srgbClr val="164194"/>
                </a:solidFill>
              </a:rPr>
              <a:t>En pratique</a:t>
            </a:r>
          </a:p>
          <a:p>
            <a:pPr algn="l">
              <a:lnSpc>
                <a:spcPts val="2200"/>
              </a:lnSpc>
            </a:pPr>
            <a:endParaRPr lang="fr-FR" sz="1800" dirty="0">
              <a:solidFill>
                <a:srgbClr val="164194"/>
              </a:solidFill>
            </a:endParaRPr>
          </a:p>
          <a:p>
            <a:pPr algn="l">
              <a:lnSpc>
                <a:spcPts val="2200"/>
              </a:lnSpc>
            </a:pPr>
            <a:endParaRPr lang="fr-FR" sz="1800" dirty="0">
              <a:solidFill>
                <a:srgbClr val="164194"/>
              </a:solidFill>
            </a:endParaRPr>
          </a:p>
          <a:p>
            <a:pPr algn="l">
              <a:lnSpc>
                <a:spcPts val="2200"/>
              </a:lnSpc>
            </a:pPr>
            <a:r>
              <a:rPr lang="fr-FR" sz="1800" dirty="0">
                <a:solidFill>
                  <a:srgbClr val="164194"/>
                </a:solidFill>
              </a:rPr>
              <a:t>Votre contact</a:t>
            </a:r>
            <a:endParaRPr lang="en-US" sz="1800" dirty="0">
              <a:solidFill>
                <a:srgbClr val="164194"/>
              </a:solidFill>
            </a:endParaRP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C62F356B-69DA-4B3A-4C89-C2BA302AA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87718" y="11024900"/>
            <a:ext cx="3774095" cy="3520800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F7F3E17E-B988-5739-7449-F00E53E8FF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0000" y="540000"/>
            <a:ext cx="3103200" cy="54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12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F64E1-BE12-F8BB-935D-13E0194E5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26762F-13FB-CF7E-913C-87524DD60EDA}"/>
              </a:ext>
            </a:extLst>
          </p:cNvPr>
          <p:cNvGrpSpPr/>
          <p:nvPr/>
        </p:nvGrpSpPr>
        <p:grpSpPr>
          <a:xfrm>
            <a:off x="-1748117" y="4033885"/>
            <a:ext cx="7650736" cy="7647481"/>
            <a:chOff x="-1748117" y="4033885"/>
            <a:chExt cx="7650736" cy="7647481"/>
          </a:xfrm>
        </p:grpSpPr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2C2A1C97-33FA-7404-1E31-4B90EA116626}"/>
                </a:ext>
              </a:extLst>
            </p:cNvPr>
            <p:cNvSpPr/>
            <p:nvPr/>
          </p:nvSpPr>
          <p:spPr>
            <a:xfrm>
              <a:off x="-1314793" y="4033885"/>
              <a:ext cx="6784685" cy="7647481"/>
            </a:xfrm>
            <a:custGeom>
              <a:avLst/>
              <a:gdLst>
                <a:gd name="connsiteX0" fmla="*/ 6239523 w 6784685"/>
                <a:gd name="connsiteY0" fmla="*/ 0 h 7647481"/>
                <a:gd name="connsiteX1" fmla="*/ 545163 w 6784685"/>
                <a:gd name="connsiteY1" fmla="*/ 0 h 7647481"/>
                <a:gd name="connsiteX2" fmla="*/ 93 w 6784685"/>
                <a:gd name="connsiteY2" fmla="*/ 544520 h 7647481"/>
                <a:gd name="connsiteX3" fmla="*/ 93 w 6784685"/>
                <a:gd name="connsiteY3" fmla="*/ 554971 h 7647481"/>
                <a:gd name="connsiteX4" fmla="*/ 93 w 6784685"/>
                <a:gd name="connsiteY4" fmla="*/ 7092512 h 7647481"/>
                <a:gd name="connsiteX5" fmla="*/ 534713 w 6784685"/>
                <a:gd name="connsiteY5" fmla="*/ 7647482 h 7647481"/>
                <a:gd name="connsiteX6" fmla="*/ 545163 w 6784685"/>
                <a:gd name="connsiteY6" fmla="*/ 7647482 h 7647481"/>
                <a:gd name="connsiteX7" fmla="*/ 6239523 w 6784685"/>
                <a:gd name="connsiteY7" fmla="*/ 7647482 h 7647481"/>
                <a:gd name="connsiteX8" fmla="*/ 6784593 w 6784685"/>
                <a:gd name="connsiteY8" fmla="*/ 7102962 h 7647481"/>
                <a:gd name="connsiteX9" fmla="*/ 6784593 w 6784685"/>
                <a:gd name="connsiteY9" fmla="*/ 7092512 h 7647481"/>
                <a:gd name="connsiteX10" fmla="*/ 6784593 w 6784685"/>
                <a:gd name="connsiteY10" fmla="*/ 554971 h 7647481"/>
                <a:gd name="connsiteX11" fmla="*/ 6249974 w 6784685"/>
                <a:gd name="connsiteY11" fmla="*/ 0 h 7647481"/>
                <a:gd name="connsiteX12" fmla="*/ 6239523 w 6784685"/>
                <a:gd name="connsiteY12" fmla="*/ 0 h 7647481"/>
                <a:gd name="connsiteX13" fmla="*/ 1819560 w 6784685"/>
                <a:gd name="connsiteY13" fmla="*/ 863532 h 7647481"/>
                <a:gd name="connsiteX14" fmla="*/ 1562701 w 6784685"/>
                <a:gd name="connsiteY14" fmla="*/ 606672 h 7647481"/>
                <a:gd name="connsiteX15" fmla="*/ 1819560 w 6784685"/>
                <a:gd name="connsiteY15" fmla="*/ 349813 h 7647481"/>
                <a:gd name="connsiteX16" fmla="*/ 2076420 w 6784685"/>
                <a:gd name="connsiteY16" fmla="*/ 606672 h 7647481"/>
                <a:gd name="connsiteX17" fmla="*/ 1819560 w 6784685"/>
                <a:gd name="connsiteY17" fmla="*/ 863532 h 7647481"/>
                <a:gd name="connsiteX18" fmla="*/ 4965126 w 6784685"/>
                <a:gd name="connsiteY18" fmla="*/ 863532 h 7647481"/>
                <a:gd name="connsiteX19" fmla="*/ 4708267 w 6784685"/>
                <a:gd name="connsiteY19" fmla="*/ 606672 h 7647481"/>
                <a:gd name="connsiteX20" fmla="*/ 4965126 w 6784685"/>
                <a:gd name="connsiteY20" fmla="*/ 349813 h 7647481"/>
                <a:gd name="connsiteX21" fmla="*/ 5221986 w 6784685"/>
                <a:gd name="connsiteY21" fmla="*/ 606672 h 7647481"/>
                <a:gd name="connsiteX22" fmla="*/ 4965126 w 6784685"/>
                <a:gd name="connsiteY22" fmla="*/ 863532 h 7647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784685" h="7647481">
                  <a:moveTo>
                    <a:pt x="6239523" y="0"/>
                  </a:moveTo>
                  <a:lnTo>
                    <a:pt x="545163" y="0"/>
                  </a:lnTo>
                  <a:cubicBezTo>
                    <a:pt x="244302" y="0"/>
                    <a:pt x="93" y="243659"/>
                    <a:pt x="93" y="544520"/>
                  </a:cubicBezTo>
                  <a:cubicBezTo>
                    <a:pt x="93" y="547820"/>
                    <a:pt x="93" y="551670"/>
                    <a:pt x="93" y="554971"/>
                  </a:cubicBezTo>
                  <a:lnTo>
                    <a:pt x="93" y="7092512"/>
                  </a:lnTo>
                  <a:cubicBezTo>
                    <a:pt x="-5407" y="7393373"/>
                    <a:pt x="233852" y="7641982"/>
                    <a:pt x="534713" y="7647482"/>
                  </a:cubicBezTo>
                  <a:cubicBezTo>
                    <a:pt x="538013" y="7647482"/>
                    <a:pt x="541863" y="7647482"/>
                    <a:pt x="545163" y="7647482"/>
                  </a:cubicBezTo>
                  <a:lnTo>
                    <a:pt x="6239523" y="7647482"/>
                  </a:lnTo>
                  <a:cubicBezTo>
                    <a:pt x="6540384" y="7647482"/>
                    <a:pt x="6784593" y="7403823"/>
                    <a:pt x="6784593" y="7102962"/>
                  </a:cubicBezTo>
                  <a:cubicBezTo>
                    <a:pt x="6784593" y="7099662"/>
                    <a:pt x="6784593" y="7095812"/>
                    <a:pt x="6784593" y="7092512"/>
                  </a:cubicBezTo>
                  <a:lnTo>
                    <a:pt x="6784593" y="554971"/>
                  </a:lnTo>
                  <a:cubicBezTo>
                    <a:pt x="6790094" y="254109"/>
                    <a:pt x="6550835" y="5500"/>
                    <a:pt x="6249974" y="0"/>
                  </a:cubicBezTo>
                  <a:cubicBezTo>
                    <a:pt x="6246673" y="0"/>
                    <a:pt x="6242823" y="0"/>
                    <a:pt x="6239523" y="0"/>
                  </a:cubicBezTo>
                  <a:close/>
                  <a:moveTo>
                    <a:pt x="1819560" y="863532"/>
                  </a:moveTo>
                  <a:cubicBezTo>
                    <a:pt x="1677655" y="863532"/>
                    <a:pt x="1562701" y="748578"/>
                    <a:pt x="1562701" y="606672"/>
                  </a:cubicBezTo>
                  <a:cubicBezTo>
                    <a:pt x="1562701" y="464767"/>
                    <a:pt x="1677655" y="349813"/>
                    <a:pt x="1819560" y="349813"/>
                  </a:cubicBezTo>
                  <a:cubicBezTo>
                    <a:pt x="1961465" y="349813"/>
                    <a:pt x="2076420" y="464767"/>
                    <a:pt x="2076420" y="606672"/>
                  </a:cubicBezTo>
                  <a:cubicBezTo>
                    <a:pt x="2076420" y="748578"/>
                    <a:pt x="1961465" y="863532"/>
                    <a:pt x="1819560" y="863532"/>
                  </a:cubicBezTo>
                  <a:close/>
                  <a:moveTo>
                    <a:pt x="4965126" y="863532"/>
                  </a:moveTo>
                  <a:cubicBezTo>
                    <a:pt x="4823221" y="863532"/>
                    <a:pt x="4708267" y="748578"/>
                    <a:pt x="4708267" y="606672"/>
                  </a:cubicBezTo>
                  <a:cubicBezTo>
                    <a:pt x="4708267" y="464767"/>
                    <a:pt x="4823221" y="349813"/>
                    <a:pt x="4965126" y="349813"/>
                  </a:cubicBezTo>
                  <a:cubicBezTo>
                    <a:pt x="5107032" y="349813"/>
                    <a:pt x="5221986" y="464767"/>
                    <a:pt x="5221986" y="606672"/>
                  </a:cubicBezTo>
                  <a:cubicBezTo>
                    <a:pt x="5221986" y="748578"/>
                    <a:pt x="5107032" y="863532"/>
                    <a:pt x="4965126" y="863532"/>
                  </a:cubicBezTo>
                  <a:close/>
                </a:path>
              </a:pathLst>
            </a:custGeom>
            <a:solidFill>
              <a:srgbClr val="D9D9D9"/>
            </a:solidFill>
            <a:ln w="54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0A4BC65F-A159-7537-E243-0D5F718B61C7}"/>
                </a:ext>
              </a:extLst>
            </p:cNvPr>
            <p:cNvSpPr/>
            <p:nvPr/>
          </p:nvSpPr>
          <p:spPr>
            <a:xfrm>
              <a:off x="-1600165" y="8335593"/>
              <a:ext cx="7355106" cy="3329822"/>
            </a:xfrm>
            <a:custGeom>
              <a:avLst/>
              <a:gdLst>
                <a:gd name="connsiteX0" fmla="*/ 2754 w 7355106"/>
                <a:gd name="connsiteY0" fmla="*/ 2723701 h 3329822"/>
                <a:gd name="connsiteX1" fmla="*/ 254663 w 7355106"/>
                <a:gd name="connsiteY1" fmla="*/ 0 h 3329822"/>
                <a:gd name="connsiteX2" fmla="*/ 7100216 w 7355106"/>
                <a:gd name="connsiteY2" fmla="*/ 0 h 3329822"/>
                <a:gd name="connsiteX3" fmla="*/ 7352125 w 7355106"/>
                <a:gd name="connsiteY3" fmla="*/ 2723701 h 3329822"/>
                <a:gd name="connsiteX4" fmla="*/ 6861507 w 7355106"/>
                <a:gd name="connsiteY4" fmla="*/ 3327073 h 3329822"/>
                <a:gd name="connsiteX5" fmla="*/ 6807055 w 7355106"/>
                <a:gd name="connsiteY5" fmla="*/ 3329823 h 3329822"/>
                <a:gd name="connsiteX6" fmla="*/ 547824 w 7355106"/>
                <a:gd name="connsiteY6" fmla="*/ 3329823 h 3329822"/>
                <a:gd name="connsiteX7" fmla="*/ 4 w 7355106"/>
                <a:gd name="connsiteY7" fmla="*/ 2777603 h 3329822"/>
                <a:gd name="connsiteX8" fmla="*/ 2754 w 7355106"/>
                <a:gd name="connsiteY8" fmla="*/ 2723151 h 332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55106" h="3329822">
                  <a:moveTo>
                    <a:pt x="2754" y="2723701"/>
                  </a:moveTo>
                  <a:lnTo>
                    <a:pt x="254663" y="0"/>
                  </a:lnTo>
                  <a:lnTo>
                    <a:pt x="7100216" y="0"/>
                  </a:lnTo>
                  <a:lnTo>
                    <a:pt x="7352125" y="2723701"/>
                  </a:lnTo>
                  <a:cubicBezTo>
                    <a:pt x="7383476" y="3025662"/>
                    <a:pt x="7164018" y="3296272"/>
                    <a:pt x="6861507" y="3327073"/>
                  </a:cubicBezTo>
                  <a:cubicBezTo>
                    <a:pt x="6843356" y="3328723"/>
                    <a:pt x="6825206" y="3329823"/>
                    <a:pt x="6807055" y="3329823"/>
                  </a:cubicBezTo>
                  <a:lnTo>
                    <a:pt x="547824" y="3329823"/>
                  </a:lnTo>
                  <a:cubicBezTo>
                    <a:pt x="244213" y="3328723"/>
                    <a:pt x="-1096" y="3081214"/>
                    <a:pt x="4" y="2777603"/>
                  </a:cubicBezTo>
                  <a:cubicBezTo>
                    <a:pt x="4" y="2759452"/>
                    <a:pt x="1104" y="2741301"/>
                    <a:pt x="2754" y="2723151"/>
                  </a:cubicBezTo>
                  <a:close/>
                </a:path>
              </a:pathLst>
            </a:custGeom>
            <a:solidFill>
              <a:srgbClr val="FF5B5B"/>
            </a:solidFill>
            <a:ln w="54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rgbClr val="F7BECA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5F4FD825-8B85-E527-B661-A88DC4549BC1}"/>
                </a:ext>
              </a:extLst>
            </p:cNvPr>
            <p:cNvSpPr/>
            <p:nvPr/>
          </p:nvSpPr>
          <p:spPr>
            <a:xfrm>
              <a:off x="-1748117" y="5128421"/>
              <a:ext cx="7650736" cy="3207171"/>
            </a:xfrm>
            <a:custGeom>
              <a:avLst/>
              <a:gdLst>
                <a:gd name="connsiteX0" fmla="*/ 7150 w 7650736"/>
                <a:gd name="connsiteY0" fmla="*/ 637477 h 3207171"/>
                <a:gd name="connsiteX1" fmla="*/ 402615 w 7650736"/>
                <a:gd name="connsiteY1" fmla="*/ 3207172 h 3207171"/>
                <a:gd name="connsiteX2" fmla="*/ 7248168 w 7650736"/>
                <a:gd name="connsiteY2" fmla="*/ 3207172 h 3207171"/>
                <a:gd name="connsiteX3" fmla="*/ 7643632 w 7650736"/>
                <a:gd name="connsiteY3" fmla="*/ 637477 h 3207171"/>
                <a:gd name="connsiteX4" fmla="*/ 7188216 w 7650736"/>
                <a:gd name="connsiteY4" fmla="*/ 7154 h 3207171"/>
                <a:gd name="connsiteX5" fmla="*/ 7099113 w 7650736"/>
                <a:gd name="connsiteY5" fmla="*/ 4 h 3207171"/>
                <a:gd name="connsiteX6" fmla="*/ 551670 w 7650736"/>
                <a:gd name="connsiteY6" fmla="*/ 4 h 3207171"/>
                <a:gd name="connsiteX7" fmla="*/ 0 w 7650736"/>
                <a:gd name="connsiteY7" fmla="*/ 548374 h 3207171"/>
                <a:gd name="connsiteX8" fmla="*/ 7150 w 7650736"/>
                <a:gd name="connsiteY8" fmla="*/ 637477 h 320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50736" h="3207171">
                  <a:moveTo>
                    <a:pt x="7150" y="637477"/>
                  </a:moveTo>
                  <a:lnTo>
                    <a:pt x="402615" y="3207172"/>
                  </a:lnTo>
                  <a:lnTo>
                    <a:pt x="7248168" y="3207172"/>
                  </a:lnTo>
                  <a:lnTo>
                    <a:pt x="7643632" y="637477"/>
                  </a:lnTo>
                  <a:cubicBezTo>
                    <a:pt x="7692034" y="337716"/>
                    <a:pt x="7487976" y="55556"/>
                    <a:pt x="7188216" y="7154"/>
                  </a:cubicBezTo>
                  <a:cubicBezTo>
                    <a:pt x="7158514" y="2204"/>
                    <a:pt x="7128813" y="4"/>
                    <a:pt x="7099113" y="4"/>
                  </a:cubicBezTo>
                  <a:lnTo>
                    <a:pt x="551670" y="4"/>
                  </a:lnTo>
                  <a:cubicBezTo>
                    <a:pt x="248059" y="-1096"/>
                    <a:pt x="1100" y="244763"/>
                    <a:pt x="0" y="548374"/>
                  </a:cubicBezTo>
                  <a:cubicBezTo>
                    <a:pt x="0" y="578075"/>
                    <a:pt x="2200" y="608326"/>
                    <a:pt x="7150" y="637477"/>
                  </a:cubicBezTo>
                  <a:close/>
                </a:path>
              </a:pathLst>
            </a:custGeom>
            <a:solidFill>
              <a:srgbClr val="D10039"/>
            </a:solidFill>
            <a:ln w="54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" name="Titre 7">
            <a:extLst>
              <a:ext uri="{FF2B5EF4-FFF2-40B4-BE49-F238E27FC236}">
                <a16:creationId xmlns:a16="http://schemas.microsoft.com/office/drawing/2014/main" id="{4AF7BD15-ED36-648C-C1EE-7B123A1069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ous-titre 8">
            <a:extLst>
              <a:ext uri="{FF2B5EF4-FFF2-40B4-BE49-F238E27FC236}">
                <a16:creationId xmlns:a16="http://schemas.microsoft.com/office/drawing/2014/main" id="{C9CF5966-5396-DDB2-52E6-1CDE1EDF1D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75E1732-0FE1-0630-B83D-08552125430E}"/>
              </a:ext>
            </a:extLst>
          </p:cNvPr>
          <p:cNvSpPr txBox="1">
            <a:spLocks/>
          </p:cNvSpPr>
          <p:nvPr/>
        </p:nvSpPr>
        <p:spPr>
          <a:xfrm>
            <a:off x="369650" y="6059993"/>
            <a:ext cx="4427201" cy="46624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1069208" rtl="0" eaLnBrk="1" latinLnBrk="0" hangingPunct="1">
              <a:lnSpc>
                <a:spcPts val="34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rgbClr val="2C26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600"/>
              </a:lnSpc>
            </a:pPr>
            <a:r>
              <a:rPr lang="fr-FR" sz="3600" b="0" dirty="0">
                <a:solidFill>
                  <a:schemeClr val="bg1"/>
                </a:solidFill>
                <a:latin typeface="Arial Black" panose="020B0A04020102020204" pitchFamily="34" charset="0"/>
              </a:rPr>
              <a:t>VOTRE </a:t>
            </a:r>
          </a:p>
          <a:p>
            <a:pPr algn="l">
              <a:lnSpc>
                <a:spcPts val="3600"/>
              </a:lnSpc>
            </a:pPr>
            <a:r>
              <a:rPr lang="fr-FR" sz="3600" b="0" dirty="0">
                <a:solidFill>
                  <a:schemeClr val="bg1"/>
                </a:solidFill>
                <a:latin typeface="Arial Black" panose="020B0A04020102020204" pitchFamily="34" charset="0"/>
              </a:rPr>
              <a:t>RENDEZ-VOUS</a:t>
            </a:r>
          </a:p>
          <a:p>
            <a:pPr algn="l">
              <a:lnSpc>
                <a:spcPts val="3600"/>
              </a:lnSpc>
            </a:pPr>
            <a:endParaRPr lang="fr-FR" sz="3600" b="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l">
              <a:lnSpc>
                <a:spcPts val="3600"/>
              </a:lnSpc>
            </a:pPr>
            <a:endParaRPr lang="fr-FR" sz="3600" b="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l">
              <a:lnSpc>
                <a:spcPts val="3600"/>
              </a:lnSpc>
            </a:pPr>
            <a:endParaRPr lang="fr-FR" sz="3600" b="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l">
              <a:lnSpc>
                <a:spcPts val="3600"/>
              </a:lnSpc>
            </a:pPr>
            <a:endParaRPr lang="fr-FR" sz="3600" b="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l">
              <a:lnSpc>
                <a:spcPts val="3600"/>
              </a:lnSpc>
            </a:pPr>
            <a:r>
              <a:rPr lang="fr-FR" sz="3600" b="0" dirty="0">
                <a:solidFill>
                  <a:schemeClr val="bg1"/>
                </a:solidFill>
                <a:latin typeface="Arial Black" panose="020B0A04020102020204" pitchFamily="34" charset="0"/>
              </a:rPr>
              <a:t>le 13/09/2025</a:t>
            </a:r>
          </a:p>
          <a:p>
            <a:pPr algn="l">
              <a:lnSpc>
                <a:spcPts val="3600"/>
              </a:lnSpc>
            </a:pPr>
            <a:r>
              <a:rPr lang="fr-FR" sz="3600" b="0" dirty="0">
                <a:solidFill>
                  <a:schemeClr val="bg1"/>
                </a:solidFill>
                <a:latin typeface="Arial Black" panose="020B0A04020102020204" pitchFamily="34" charset="0"/>
              </a:rPr>
              <a:t>à</a:t>
            </a:r>
            <a:endParaRPr lang="en-US" sz="3600" b="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9E3551-BBAD-B943-4B91-57DF0D8C610A}"/>
              </a:ext>
            </a:extLst>
          </p:cNvPr>
          <p:cNvSpPr/>
          <p:nvPr/>
        </p:nvSpPr>
        <p:spPr>
          <a:xfrm>
            <a:off x="564206" y="1217101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D2A991-A25E-C2A2-9DC2-2A5A58BF818D}"/>
              </a:ext>
            </a:extLst>
          </p:cNvPr>
          <p:cNvSpPr/>
          <p:nvPr/>
        </p:nvSpPr>
        <p:spPr>
          <a:xfrm>
            <a:off x="2195783" y="1217100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E458AE-B924-E018-A028-DD527CF03B18}"/>
              </a:ext>
            </a:extLst>
          </p:cNvPr>
          <p:cNvSpPr/>
          <p:nvPr/>
        </p:nvSpPr>
        <p:spPr>
          <a:xfrm>
            <a:off x="582136" y="2230113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E1D345-00F3-2BF1-7465-79AE71B2C5DE}"/>
              </a:ext>
            </a:extLst>
          </p:cNvPr>
          <p:cNvSpPr/>
          <p:nvPr/>
        </p:nvSpPr>
        <p:spPr>
          <a:xfrm>
            <a:off x="2213713" y="2230112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6DAF200D-5CA3-E661-2332-51FDBD2B4820}"/>
              </a:ext>
            </a:extLst>
          </p:cNvPr>
          <p:cNvSpPr txBox="1">
            <a:spLocks/>
          </p:cNvSpPr>
          <p:nvPr/>
        </p:nvSpPr>
        <p:spPr>
          <a:xfrm>
            <a:off x="564204" y="12237396"/>
            <a:ext cx="4530936" cy="16648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1069208" rtl="0" eaLnBrk="1" latinLnBrk="0" hangingPunct="1">
              <a:lnSpc>
                <a:spcPts val="34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rgbClr val="2C26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200"/>
              </a:lnSpc>
            </a:pPr>
            <a:r>
              <a:rPr lang="fr-FR" sz="1800" dirty="0">
                <a:solidFill>
                  <a:srgbClr val="164194"/>
                </a:solidFill>
              </a:rPr>
              <a:t>En pratique</a:t>
            </a:r>
          </a:p>
          <a:p>
            <a:pPr algn="l">
              <a:lnSpc>
                <a:spcPts val="2200"/>
              </a:lnSpc>
            </a:pPr>
            <a:endParaRPr lang="fr-FR" sz="1800" dirty="0">
              <a:solidFill>
                <a:srgbClr val="164194"/>
              </a:solidFill>
            </a:endParaRPr>
          </a:p>
          <a:p>
            <a:pPr algn="l">
              <a:lnSpc>
                <a:spcPts val="2200"/>
              </a:lnSpc>
            </a:pPr>
            <a:endParaRPr lang="fr-FR" sz="1800" dirty="0">
              <a:solidFill>
                <a:srgbClr val="164194"/>
              </a:solidFill>
            </a:endParaRPr>
          </a:p>
          <a:p>
            <a:pPr algn="l">
              <a:lnSpc>
                <a:spcPts val="2200"/>
              </a:lnSpc>
            </a:pPr>
            <a:r>
              <a:rPr lang="fr-FR" sz="1800" dirty="0">
                <a:solidFill>
                  <a:srgbClr val="164194"/>
                </a:solidFill>
              </a:rPr>
              <a:t>Votre contact</a:t>
            </a:r>
            <a:endParaRPr lang="en-US" sz="1800" dirty="0">
              <a:solidFill>
                <a:srgbClr val="164194"/>
              </a:solidFill>
            </a:endParaRP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0DA211B7-D34E-0A59-AA50-205674FB4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000" y="540000"/>
            <a:ext cx="3103200" cy="544643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BD95C613-70B1-27A4-2321-C237D971F7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89013" y="11024048"/>
            <a:ext cx="3772800" cy="352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80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90542-C6B5-5FE5-6BF5-A861E3F0A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36F9B0E5-F966-0393-7E99-3BB439A0CBAE}"/>
              </a:ext>
            </a:extLst>
          </p:cNvPr>
          <p:cNvGrpSpPr/>
          <p:nvPr/>
        </p:nvGrpSpPr>
        <p:grpSpPr>
          <a:xfrm>
            <a:off x="-1748117" y="4033885"/>
            <a:ext cx="7650736" cy="7647481"/>
            <a:chOff x="-1748117" y="4033885"/>
            <a:chExt cx="7650736" cy="7647481"/>
          </a:xfrm>
        </p:grpSpPr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46C62E17-5344-F5E0-7383-532B95C93C55}"/>
                </a:ext>
              </a:extLst>
            </p:cNvPr>
            <p:cNvSpPr/>
            <p:nvPr/>
          </p:nvSpPr>
          <p:spPr>
            <a:xfrm>
              <a:off x="-1314793" y="4033885"/>
              <a:ext cx="6784685" cy="7647481"/>
            </a:xfrm>
            <a:custGeom>
              <a:avLst/>
              <a:gdLst>
                <a:gd name="connsiteX0" fmla="*/ 6239523 w 6784685"/>
                <a:gd name="connsiteY0" fmla="*/ 0 h 7647481"/>
                <a:gd name="connsiteX1" fmla="*/ 545163 w 6784685"/>
                <a:gd name="connsiteY1" fmla="*/ 0 h 7647481"/>
                <a:gd name="connsiteX2" fmla="*/ 93 w 6784685"/>
                <a:gd name="connsiteY2" fmla="*/ 544520 h 7647481"/>
                <a:gd name="connsiteX3" fmla="*/ 93 w 6784685"/>
                <a:gd name="connsiteY3" fmla="*/ 554971 h 7647481"/>
                <a:gd name="connsiteX4" fmla="*/ 93 w 6784685"/>
                <a:gd name="connsiteY4" fmla="*/ 7092512 h 7647481"/>
                <a:gd name="connsiteX5" fmla="*/ 534713 w 6784685"/>
                <a:gd name="connsiteY5" fmla="*/ 7647482 h 7647481"/>
                <a:gd name="connsiteX6" fmla="*/ 545163 w 6784685"/>
                <a:gd name="connsiteY6" fmla="*/ 7647482 h 7647481"/>
                <a:gd name="connsiteX7" fmla="*/ 6239523 w 6784685"/>
                <a:gd name="connsiteY7" fmla="*/ 7647482 h 7647481"/>
                <a:gd name="connsiteX8" fmla="*/ 6784593 w 6784685"/>
                <a:gd name="connsiteY8" fmla="*/ 7102962 h 7647481"/>
                <a:gd name="connsiteX9" fmla="*/ 6784593 w 6784685"/>
                <a:gd name="connsiteY9" fmla="*/ 7092512 h 7647481"/>
                <a:gd name="connsiteX10" fmla="*/ 6784593 w 6784685"/>
                <a:gd name="connsiteY10" fmla="*/ 554971 h 7647481"/>
                <a:gd name="connsiteX11" fmla="*/ 6249974 w 6784685"/>
                <a:gd name="connsiteY11" fmla="*/ 0 h 7647481"/>
                <a:gd name="connsiteX12" fmla="*/ 6239523 w 6784685"/>
                <a:gd name="connsiteY12" fmla="*/ 0 h 7647481"/>
                <a:gd name="connsiteX13" fmla="*/ 1819560 w 6784685"/>
                <a:gd name="connsiteY13" fmla="*/ 863532 h 7647481"/>
                <a:gd name="connsiteX14" fmla="*/ 1562701 w 6784685"/>
                <a:gd name="connsiteY14" fmla="*/ 606672 h 7647481"/>
                <a:gd name="connsiteX15" fmla="*/ 1819560 w 6784685"/>
                <a:gd name="connsiteY15" fmla="*/ 349813 h 7647481"/>
                <a:gd name="connsiteX16" fmla="*/ 2076420 w 6784685"/>
                <a:gd name="connsiteY16" fmla="*/ 606672 h 7647481"/>
                <a:gd name="connsiteX17" fmla="*/ 1819560 w 6784685"/>
                <a:gd name="connsiteY17" fmla="*/ 863532 h 7647481"/>
                <a:gd name="connsiteX18" fmla="*/ 4965126 w 6784685"/>
                <a:gd name="connsiteY18" fmla="*/ 863532 h 7647481"/>
                <a:gd name="connsiteX19" fmla="*/ 4708267 w 6784685"/>
                <a:gd name="connsiteY19" fmla="*/ 606672 h 7647481"/>
                <a:gd name="connsiteX20" fmla="*/ 4965126 w 6784685"/>
                <a:gd name="connsiteY20" fmla="*/ 349813 h 7647481"/>
                <a:gd name="connsiteX21" fmla="*/ 5221986 w 6784685"/>
                <a:gd name="connsiteY21" fmla="*/ 606672 h 7647481"/>
                <a:gd name="connsiteX22" fmla="*/ 4965126 w 6784685"/>
                <a:gd name="connsiteY22" fmla="*/ 863532 h 7647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784685" h="7647481">
                  <a:moveTo>
                    <a:pt x="6239523" y="0"/>
                  </a:moveTo>
                  <a:lnTo>
                    <a:pt x="545163" y="0"/>
                  </a:lnTo>
                  <a:cubicBezTo>
                    <a:pt x="244302" y="0"/>
                    <a:pt x="93" y="243659"/>
                    <a:pt x="93" y="544520"/>
                  </a:cubicBezTo>
                  <a:cubicBezTo>
                    <a:pt x="93" y="547820"/>
                    <a:pt x="93" y="551670"/>
                    <a:pt x="93" y="554971"/>
                  </a:cubicBezTo>
                  <a:lnTo>
                    <a:pt x="93" y="7092512"/>
                  </a:lnTo>
                  <a:cubicBezTo>
                    <a:pt x="-5407" y="7393373"/>
                    <a:pt x="233852" y="7641982"/>
                    <a:pt x="534713" y="7647482"/>
                  </a:cubicBezTo>
                  <a:cubicBezTo>
                    <a:pt x="538013" y="7647482"/>
                    <a:pt x="541863" y="7647482"/>
                    <a:pt x="545163" y="7647482"/>
                  </a:cubicBezTo>
                  <a:lnTo>
                    <a:pt x="6239523" y="7647482"/>
                  </a:lnTo>
                  <a:cubicBezTo>
                    <a:pt x="6540384" y="7647482"/>
                    <a:pt x="6784593" y="7403823"/>
                    <a:pt x="6784593" y="7102962"/>
                  </a:cubicBezTo>
                  <a:cubicBezTo>
                    <a:pt x="6784593" y="7099662"/>
                    <a:pt x="6784593" y="7095812"/>
                    <a:pt x="6784593" y="7092512"/>
                  </a:cubicBezTo>
                  <a:lnTo>
                    <a:pt x="6784593" y="554971"/>
                  </a:lnTo>
                  <a:cubicBezTo>
                    <a:pt x="6790094" y="254109"/>
                    <a:pt x="6550835" y="5500"/>
                    <a:pt x="6249974" y="0"/>
                  </a:cubicBezTo>
                  <a:cubicBezTo>
                    <a:pt x="6246673" y="0"/>
                    <a:pt x="6242823" y="0"/>
                    <a:pt x="6239523" y="0"/>
                  </a:cubicBezTo>
                  <a:close/>
                  <a:moveTo>
                    <a:pt x="1819560" y="863532"/>
                  </a:moveTo>
                  <a:cubicBezTo>
                    <a:pt x="1677655" y="863532"/>
                    <a:pt x="1562701" y="748578"/>
                    <a:pt x="1562701" y="606672"/>
                  </a:cubicBezTo>
                  <a:cubicBezTo>
                    <a:pt x="1562701" y="464767"/>
                    <a:pt x="1677655" y="349813"/>
                    <a:pt x="1819560" y="349813"/>
                  </a:cubicBezTo>
                  <a:cubicBezTo>
                    <a:pt x="1961465" y="349813"/>
                    <a:pt x="2076420" y="464767"/>
                    <a:pt x="2076420" y="606672"/>
                  </a:cubicBezTo>
                  <a:cubicBezTo>
                    <a:pt x="2076420" y="748578"/>
                    <a:pt x="1961465" y="863532"/>
                    <a:pt x="1819560" y="863532"/>
                  </a:cubicBezTo>
                  <a:close/>
                  <a:moveTo>
                    <a:pt x="4965126" y="863532"/>
                  </a:moveTo>
                  <a:cubicBezTo>
                    <a:pt x="4823221" y="863532"/>
                    <a:pt x="4708267" y="748578"/>
                    <a:pt x="4708267" y="606672"/>
                  </a:cubicBezTo>
                  <a:cubicBezTo>
                    <a:pt x="4708267" y="464767"/>
                    <a:pt x="4823221" y="349813"/>
                    <a:pt x="4965126" y="349813"/>
                  </a:cubicBezTo>
                  <a:cubicBezTo>
                    <a:pt x="5107032" y="349813"/>
                    <a:pt x="5221986" y="464767"/>
                    <a:pt x="5221986" y="606672"/>
                  </a:cubicBezTo>
                  <a:cubicBezTo>
                    <a:pt x="5221986" y="748578"/>
                    <a:pt x="5107032" y="863532"/>
                    <a:pt x="4965126" y="863532"/>
                  </a:cubicBezTo>
                  <a:close/>
                </a:path>
              </a:pathLst>
            </a:custGeom>
            <a:solidFill>
              <a:srgbClr val="D9D9D9"/>
            </a:solidFill>
            <a:ln w="54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29CC1201-6584-FBEF-A2A8-E1D5986F5AD0}"/>
                </a:ext>
              </a:extLst>
            </p:cNvPr>
            <p:cNvSpPr/>
            <p:nvPr/>
          </p:nvSpPr>
          <p:spPr>
            <a:xfrm>
              <a:off x="-1600165" y="8335593"/>
              <a:ext cx="7355106" cy="3329822"/>
            </a:xfrm>
            <a:custGeom>
              <a:avLst/>
              <a:gdLst>
                <a:gd name="connsiteX0" fmla="*/ 2754 w 7355106"/>
                <a:gd name="connsiteY0" fmla="*/ 2723701 h 3329822"/>
                <a:gd name="connsiteX1" fmla="*/ 254663 w 7355106"/>
                <a:gd name="connsiteY1" fmla="*/ 0 h 3329822"/>
                <a:gd name="connsiteX2" fmla="*/ 7100216 w 7355106"/>
                <a:gd name="connsiteY2" fmla="*/ 0 h 3329822"/>
                <a:gd name="connsiteX3" fmla="*/ 7352125 w 7355106"/>
                <a:gd name="connsiteY3" fmla="*/ 2723701 h 3329822"/>
                <a:gd name="connsiteX4" fmla="*/ 6861507 w 7355106"/>
                <a:gd name="connsiteY4" fmla="*/ 3327073 h 3329822"/>
                <a:gd name="connsiteX5" fmla="*/ 6807055 w 7355106"/>
                <a:gd name="connsiteY5" fmla="*/ 3329823 h 3329822"/>
                <a:gd name="connsiteX6" fmla="*/ 547824 w 7355106"/>
                <a:gd name="connsiteY6" fmla="*/ 3329823 h 3329822"/>
                <a:gd name="connsiteX7" fmla="*/ 4 w 7355106"/>
                <a:gd name="connsiteY7" fmla="*/ 2777603 h 3329822"/>
                <a:gd name="connsiteX8" fmla="*/ 2754 w 7355106"/>
                <a:gd name="connsiteY8" fmla="*/ 2723151 h 332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55106" h="3329822">
                  <a:moveTo>
                    <a:pt x="2754" y="2723701"/>
                  </a:moveTo>
                  <a:lnTo>
                    <a:pt x="254663" y="0"/>
                  </a:lnTo>
                  <a:lnTo>
                    <a:pt x="7100216" y="0"/>
                  </a:lnTo>
                  <a:lnTo>
                    <a:pt x="7352125" y="2723701"/>
                  </a:lnTo>
                  <a:cubicBezTo>
                    <a:pt x="7383476" y="3025662"/>
                    <a:pt x="7164018" y="3296272"/>
                    <a:pt x="6861507" y="3327073"/>
                  </a:cubicBezTo>
                  <a:cubicBezTo>
                    <a:pt x="6843356" y="3328723"/>
                    <a:pt x="6825206" y="3329823"/>
                    <a:pt x="6807055" y="3329823"/>
                  </a:cubicBezTo>
                  <a:lnTo>
                    <a:pt x="547824" y="3329823"/>
                  </a:lnTo>
                  <a:cubicBezTo>
                    <a:pt x="244213" y="3328723"/>
                    <a:pt x="-1096" y="3081214"/>
                    <a:pt x="4" y="2777603"/>
                  </a:cubicBezTo>
                  <a:cubicBezTo>
                    <a:pt x="4" y="2759452"/>
                    <a:pt x="1104" y="2741301"/>
                    <a:pt x="2754" y="2723151"/>
                  </a:cubicBezTo>
                  <a:close/>
                </a:path>
              </a:pathLst>
            </a:custGeom>
            <a:solidFill>
              <a:srgbClr val="C59AC6"/>
            </a:solidFill>
            <a:ln w="54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rgbClr val="F7BECA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AC9FFCEC-F9C3-05B0-1008-44E9F7E6C2B6}"/>
                </a:ext>
              </a:extLst>
            </p:cNvPr>
            <p:cNvSpPr/>
            <p:nvPr/>
          </p:nvSpPr>
          <p:spPr>
            <a:xfrm>
              <a:off x="-1748117" y="5128421"/>
              <a:ext cx="7650736" cy="3207171"/>
            </a:xfrm>
            <a:custGeom>
              <a:avLst/>
              <a:gdLst>
                <a:gd name="connsiteX0" fmla="*/ 7150 w 7650736"/>
                <a:gd name="connsiteY0" fmla="*/ 637477 h 3207171"/>
                <a:gd name="connsiteX1" fmla="*/ 402615 w 7650736"/>
                <a:gd name="connsiteY1" fmla="*/ 3207172 h 3207171"/>
                <a:gd name="connsiteX2" fmla="*/ 7248168 w 7650736"/>
                <a:gd name="connsiteY2" fmla="*/ 3207172 h 3207171"/>
                <a:gd name="connsiteX3" fmla="*/ 7643632 w 7650736"/>
                <a:gd name="connsiteY3" fmla="*/ 637477 h 3207171"/>
                <a:gd name="connsiteX4" fmla="*/ 7188216 w 7650736"/>
                <a:gd name="connsiteY4" fmla="*/ 7154 h 3207171"/>
                <a:gd name="connsiteX5" fmla="*/ 7099113 w 7650736"/>
                <a:gd name="connsiteY5" fmla="*/ 4 h 3207171"/>
                <a:gd name="connsiteX6" fmla="*/ 551670 w 7650736"/>
                <a:gd name="connsiteY6" fmla="*/ 4 h 3207171"/>
                <a:gd name="connsiteX7" fmla="*/ 0 w 7650736"/>
                <a:gd name="connsiteY7" fmla="*/ 548374 h 3207171"/>
                <a:gd name="connsiteX8" fmla="*/ 7150 w 7650736"/>
                <a:gd name="connsiteY8" fmla="*/ 637477 h 320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50736" h="3207171">
                  <a:moveTo>
                    <a:pt x="7150" y="637477"/>
                  </a:moveTo>
                  <a:lnTo>
                    <a:pt x="402615" y="3207172"/>
                  </a:lnTo>
                  <a:lnTo>
                    <a:pt x="7248168" y="3207172"/>
                  </a:lnTo>
                  <a:lnTo>
                    <a:pt x="7643632" y="637477"/>
                  </a:lnTo>
                  <a:cubicBezTo>
                    <a:pt x="7692034" y="337716"/>
                    <a:pt x="7487976" y="55556"/>
                    <a:pt x="7188216" y="7154"/>
                  </a:cubicBezTo>
                  <a:cubicBezTo>
                    <a:pt x="7158514" y="2204"/>
                    <a:pt x="7128813" y="4"/>
                    <a:pt x="7099113" y="4"/>
                  </a:cubicBezTo>
                  <a:lnTo>
                    <a:pt x="551670" y="4"/>
                  </a:lnTo>
                  <a:cubicBezTo>
                    <a:pt x="248059" y="-1096"/>
                    <a:pt x="1100" y="244763"/>
                    <a:pt x="0" y="548374"/>
                  </a:cubicBezTo>
                  <a:cubicBezTo>
                    <a:pt x="0" y="578075"/>
                    <a:pt x="2200" y="608326"/>
                    <a:pt x="7150" y="637477"/>
                  </a:cubicBezTo>
                  <a:close/>
                </a:path>
              </a:pathLst>
            </a:custGeom>
            <a:solidFill>
              <a:srgbClr val="9C599E"/>
            </a:solidFill>
            <a:ln w="54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" name="Titre 7">
            <a:extLst>
              <a:ext uri="{FF2B5EF4-FFF2-40B4-BE49-F238E27FC236}">
                <a16:creationId xmlns:a16="http://schemas.microsoft.com/office/drawing/2014/main" id="{F96B545C-E4C2-D943-34FC-41667CCFF3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ous-titre 8">
            <a:extLst>
              <a:ext uri="{FF2B5EF4-FFF2-40B4-BE49-F238E27FC236}">
                <a16:creationId xmlns:a16="http://schemas.microsoft.com/office/drawing/2014/main" id="{E6347AAD-8F85-1181-6D0F-FC3CD28D8B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D0BA245-F34F-27D7-6C6B-697F220A0493}"/>
              </a:ext>
            </a:extLst>
          </p:cNvPr>
          <p:cNvSpPr txBox="1">
            <a:spLocks/>
          </p:cNvSpPr>
          <p:nvPr/>
        </p:nvSpPr>
        <p:spPr>
          <a:xfrm>
            <a:off x="369650" y="6059993"/>
            <a:ext cx="4427201" cy="46624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1069208" rtl="0" eaLnBrk="1" latinLnBrk="0" hangingPunct="1">
              <a:lnSpc>
                <a:spcPts val="34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rgbClr val="2C26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600"/>
              </a:lnSpc>
            </a:pPr>
            <a:r>
              <a:rPr lang="fr-FR" sz="3600" b="0" dirty="0">
                <a:solidFill>
                  <a:schemeClr val="bg1"/>
                </a:solidFill>
                <a:latin typeface="Arial Black" panose="020B0A04020102020204" pitchFamily="34" charset="0"/>
              </a:rPr>
              <a:t>VOTRE </a:t>
            </a:r>
          </a:p>
          <a:p>
            <a:pPr algn="l">
              <a:lnSpc>
                <a:spcPts val="3600"/>
              </a:lnSpc>
            </a:pPr>
            <a:r>
              <a:rPr lang="fr-FR" sz="3600" b="0" dirty="0">
                <a:solidFill>
                  <a:schemeClr val="bg1"/>
                </a:solidFill>
                <a:latin typeface="Arial Black" panose="020B0A04020102020204" pitchFamily="34" charset="0"/>
              </a:rPr>
              <a:t>RENDEZ-VOUS</a:t>
            </a:r>
          </a:p>
          <a:p>
            <a:pPr algn="l">
              <a:lnSpc>
                <a:spcPts val="3600"/>
              </a:lnSpc>
            </a:pPr>
            <a:endParaRPr lang="fr-FR" sz="3600" b="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l">
              <a:lnSpc>
                <a:spcPts val="3600"/>
              </a:lnSpc>
            </a:pPr>
            <a:endParaRPr lang="fr-FR" sz="3600" b="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l">
              <a:lnSpc>
                <a:spcPts val="3600"/>
              </a:lnSpc>
            </a:pPr>
            <a:endParaRPr lang="fr-FR" sz="3600" b="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l">
              <a:lnSpc>
                <a:spcPts val="3600"/>
              </a:lnSpc>
            </a:pPr>
            <a:endParaRPr lang="fr-FR" sz="3600" b="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l">
              <a:lnSpc>
                <a:spcPts val="3600"/>
              </a:lnSpc>
            </a:pPr>
            <a:r>
              <a:rPr lang="fr-FR" sz="3600" b="0" dirty="0">
                <a:solidFill>
                  <a:schemeClr val="bg1"/>
                </a:solidFill>
                <a:latin typeface="Arial Black" panose="020B0A04020102020204" pitchFamily="34" charset="0"/>
              </a:rPr>
              <a:t>le 13/09/2025</a:t>
            </a:r>
          </a:p>
          <a:p>
            <a:pPr algn="l">
              <a:lnSpc>
                <a:spcPts val="3600"/>
              </a:lnSpc>
            </a:pPr>
            <a:r>
              <a:rPr lang="fr-FR" sz="3600" b="0" dirty="0">
                <a:solidFill>
                  <a:schemeClr val="bg1"/>
                </a:solidFill>
                <a:latin typeface="Arial Black" panose="020B0A04020102020204" pitchFamily="34" charset="0"/>
              </a:rPr>
              <a:t>à</a:t>
            </a:r>
            <a:endParaRPr lang="en-US" sz="3600" b="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8B8A73-DF97-9FEB-A4E5-B51730B84ECB}"/>
              </a:ext>
            </a:extLst>
          </p:cNvPr>
          <p:cNvSpPr/>
          <p:nvPr/>
        </p:nvSpPr>
        <p:spPr>
          <a:xfrm>
            <a:off x="564206" y="1217101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2501A1-F47A-80C0-5FF6-64BC2BA5A248}"/>
              </a:ext>
            </a:extLst>
          </p:cNvPr>
          <p:cNvSpPr/>
          <p:nvPr/>
        </p:nvSpPr>
        <p:spPr>
          <a:xfrm>
            <a:off x="2195783" y="1217100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84A6C7-CCD7-0172-FC89-C2A6950CE49A}"/>
              </a:ext>
            </a:extLst>
          </p:cNvPr>
          <p:cNvSpPr/>
          <p:nvPr/>
        </p:nvSpPr>
        <p:spPr>
          <a:xfrm>
            <a:off x="582136" y="2230113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2A0F52-35D5-F9BC-580F-C57680901D41}"/>
              </a:ext>
            </a:extLst>
          </p:cNvPr>
          <p:cNvSpPr/>
          <p:nvPr/>
        </p:nvSpPr>
        <p:spPr>
          <a:xfrm>
            <a:off x="2213713" y="2230112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A7A315C8-78F7-485C-F8BD-2F9337F8EB3E}"/>
              </a:ext>
            </a:extLst>
          </p:cNvPr>
          <p:cNvSpPr txBox="1">
            <a:spLocks/>
          </p:cNvSpPr>
          <p:nvPr/>
        </p:nvSpPr>
        <p:spPr>
          <a:xfrm>
            <a:off x="564204" y="12237396"/>
            <a:ext cx="4530936" cy="16648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1069208" rtl="0" eaLnBrk="1" latinLnBrk="0" hangingPunct="1">
              <a:lnSpc>
                <a:spcPts val="34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rgbClr val="2C26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200"/>
              </a:lnSpc>
            </a:pPr>
            <a:r>
              <a:rPr lang="fr-FR" sz="1800" dirty="0">
                <a:solidFill>
                  <a:srgbClr val="164194"/>
                </a:solidFill>
              </a:rPr>
              <a:t>En pratique</a:t>
            </a:r>
          </a:p>
          <a:p>
            <a:pPr algn="l">
              <a:lnSpc>
                <a:spcPts val="2200"/>
              </a:lnSpc>
            </a:pPr>
            <a:endParaRPr lang="fr-FR" sz="1800" dirty="0">
              <a:solidFill>
                <a:srgbClr val="164194"/>
              </a:solidFill>
            </a:endParaRPr>
          </a:p>
          <a:p>
            <a:pPr algn="l">
              <a:lnSpc>
                <a:spcPts val="2200"/>
              </a:lnSpc>
            </a:pPr>
            <a:endParaRPr lang="fr-FR" sz="1800" dirty="0">
              <a:solidFill>
                <a:srgbClr val="164194"/>
              </a:solidFill>
            </a:endParaRPr>
          </a:p>
          <a:p>
            <a:pPr algn="l">
              <a:lnSpc>
                <a:spcPts val="2200"/>
              </a:lnSpc>
            </a:pPr>
            <a:r>
              <a:rPr lang="fr-FR" sz="1800" dirty="0">
                <a:solidFill>
                  <a:srgbClr val="164194"/>
                </a:solidFill>
              </a:rPr>
              <a:t>Votre contact</a:t>
            </a:r>
            <a:endParaRPr lang="en-US" sz="1800" dirty="0">
              <a:solidFill>
                <a:srgbClr val="164194"/>
              </a:solidFill>
            </a:endParaRP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0012227E-524F-D45D-780D-CEA41E948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000" y="540000"/>
            <a:ext cx="3103200" cy="544643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5F9F319B-44A7-18F6-AA24-1125C8AE58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89013" y="11024048"/>
            <a:ext cx="3772800" cy="352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838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625</TotalTime>
  <Words>136</Words>
  <Application>Microsoft Office PowerPoint</Application>
  <PresentationFormat>Personnalisé</PresentationFormat>
  <Paragraphs>160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Arial Black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Ministeres Sociaux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CHARTON, Christophe (ARS-OC/DIRCOM/COMMUNICATION)</dc:creator>
  <cp:lastModifiedBy>CHARTON, Christophe (ARS-OC/DIRCOM/COMMUNICATION)</cp:lastModifiedBy>
  <cp:revision>19</cp:revision>
  <dcterms:created xsi:type="dcterms:W3CDTF">2025-08-13T13:12:52Z</dcterms:created>
  <dcterms:modified xsi:type="dcterms:W3CDTF">2025-09-09T16:01:36Z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094c1fb-3db8-4cce-b079-9b022302847f_Enabled">
    <vt:lpwstr>true</vt:lpwstr>
  </property>
  <property fmtid="{D5CDD505-2E9C-101B-9397-08002B2CF9AE}" pid="3" name="MSIP_Label_3094c1fb-3db8-4cce-b079-9b022302847f_SetDate">
    <vt:lpwstr>2025-08-13T14:30:38Z</vt:lpwstr>
  </property>
  <property fmtid="{D5CDD505-2E9C-101B-9397-08002B2CF9AE}" pid="4" name="MSIP_Label_3094c1fb-3db8-4cce-b079-9b022302847f_Method">
    <vt:lpwstr>Standard</vt:lpwstr>
  </property>
  <property fmtid="{D5CDD505-2E9C-101B-9397-08002B2CF9AE}" pid="5" name="MSIP_Label_3094c1fb-3db8-4cce-b079-9b022302847f_Name">
    <vt:lpwstr>[Prod v5] C1 - Standard</vt:lpwstr>
  </property>
  <property fmtid="{D5CDD505-2E9C-101B-9397-08002B2CF9AE}" pid="6" name="MSIP_Label_3094c1fb-3db8-4cce-b079-9b022302847f_SiteId">
    <vt:lpwstr>035e5292-5a25-4509-bb08-a555f7d31a8b</vt:lpwstr>
  </property>
  <property fmtid="{D5CDD505-2E9C-101B-9397-08002B2CF9AE}" pid="7" name="MSIP_Label_3094c1fb-3db8-4cce-b079-9b022302847f_ActionId">
    <vt:lpwstr>b82953f2-b2c4-46ed-8cb9-823cdcd2f000</vt:lpwstr>
  </property>
  <property fmtid="{D5CDD505-2E9C-101B-9397-08002B2CF9AE}" pid="8" name="MSIP_Label_3094c1fb-3db8-4cce-b079-9b022302847f_ContentBits">
    <vt:lpwstr>0</vt:lpwstr>
  </property>
  <property fmtid="{D5CDD505-2E9C-101B-9397-08002B2CF9AE}" pid="9" name="MSIP_Label_3094c1fb-3db8-4cce-b079-9b022302847f_Tag">
    <vt:lpwstr>10, 3, 0, 1</vt:lpwstr>
  </property>
</Properties>
</file>