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BA7ED81-0CE4-E420-D823-01BD5A2C74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(ARS-OC/DIRCOM)</cp:lastModifiedBy>
  <cp:revision>23</cp:revision>
  <dcterms:created xsi:type="dcterms:W3CDTF">2025-08-13T13:12:52Z</dcterms:created>
  <dcterms:modified xsi:type="dcterms:W3CDTF">2025-12-17T12:29:37Z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