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3132" y="60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1D2C3C2-510F-2B7B-7905-0B826CA74F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25</cp:revision>
  <dcterms:created xsi:type="dcterms:W3CDTF">2025-08-13T13:12:52Z</dcterms:created>
  <dcterms:modified xsi:type="dcterms:W3CDTF">2026-02-06T11:16:48Z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