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FEEA31E-EBDD-D200-9F5E-4F9241E39E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8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26</cp:revision>
  <dcterms:created xsi:type="dcterms:W3CDTF">2025-08-13T13:12:52Z</dcterms:created>
  <dcterms:modified xsi:type="dcterms:W3CDTF">2026-02-03T17:10:34Z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