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E0"/>
    <a:srgbClr val="164194"/>
    <a:srgbClr val="00E180"/>
    <a:srgbClr val="00A95F"/>
    <a:srgbClr val="3D57A2"/>
    <a:srgbClr val="C5B1FF"/>
    <a:srgbClr val="2C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3102" y="66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C7F10B0-E7F0-02F7-BFC6-29CB31745F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00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F0A52B-C8D9-47CD-C74C-10A79634132F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9059B0-525B-49CE-FD87-1FC4814BD4DD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B543BD-323D-D6F2-384D-1EE7DC27FE95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BEDB-2C34-8940-F5CF-640B7765251D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65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</p:spTree>
    <p:extLst>
      <p:ext uri="{BB962C8B-B14F-4D97-AF65-F5344CB8AC3E}">
        <p14:creationId xmlns:p14="http://schemas.microsoft.com/office/powerpoint/2010/main" val="1437500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505</TotalTime>
  <Words>8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Thème Office</vt:lpstr>
      <vt:lpstr>Présentation PowerPoint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(ARS-OC/DIRCAB/DIRCOM)</cp:lastModifiedBy>
  <cp:revision>31</cp:revision>
  <dcterms:created xsi:type="dcterms:W3CDTF">2025-08-13T13:12:52Z</dcterms:created>
  <dcterms:modified xsi:type="dcterms:W3CDTF">2026-02-04T08:23:22Z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