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FB4C782-DB20-0FBB-C5A7-9FBA374CF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27</cp:revision>
  <dcterms:created xsi:type="dcterms:W3CDTF">2025-08-13T13:12:52Z</dcterms:created>
  <dcterms:modified xsi:type="dcterms:W3CDTF">2026-02-03T17:05:44Z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