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66E0"/>
    <a:srgbClr val="164194"/>
    <a:srgbClr val="00E180"/>
    <a:srgbClr val="00A95F"/>
    <a:srgbClr val="3D57A2"/>
    <a:srgbClr val="C5B1FF"/>
    <a:srgbClr val="2C2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354" y="108"/>
      </p:cViewPr>
      <p:guideLst>
        <p:guide orient="horz" pos="4762"/>
        <p:guide pos="336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569A78E-BAF2-D234-1A22-93B60466E8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" y="0"/>
            <a:ext cx="10691127" cy="151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800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762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6547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762" userDrawn="1">
          <p15:clr>
            <a:srgbClr val="F26B43"/>
          </p15:clr>
        </p15:guide>
        <p15:guide id="2" pos="33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F0A52B-C8D9-47CD-C74C-10A79634132F}"/>
              </a:ext>
            </a:extLst>
          </p:cNvPr>
          <p:cNvSpPr/>
          <p:nvPr/>
        </p:nvSpPr>
        <p:spPr>
          <a:xfrm>
            <a:off x="564206" y="1217101"/>
            <a:ext cx="1466300" cy="880639"/>
          </a:xfrm>
          <a:prstGeom prst="rect">
            <a:avLst/>
          </a:prstGeom>
          <a:solidFill>
            <a:schemeClr val="bg1">
              <a:lumMod val="50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9059B0-525B-49CE-FD87-1FC4814BD4DD}"/>
              </a:ext>
            </a:extLst>
          </p:cNvPr>
          <p:cNvSpPr/>
          <p:nvPr/>
        </p:nvSpPr>
        <p:spPr>
          <a:xfrm>
            <a:off x="2195783" y="1217100"/>
            <a:ext cx="1466300" cy="880639"/>
          </a:xfrm>
          <a:prstGeom prst="rect">
            <a:avLst/>
          </a:prstGeom>
          <a:solidFill>
            <a:schemeClr val="bg1">
              <a:lumMod val="50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B543BD-323D-D6F2-384D-1EE7DC27FE95}"/>
              </a:ext>
            </a:extLst>
          </p:cNvPr>
          <p:cNvSpPr/>
          <p:nvPr/>
        </p:nvSpPr>
        <p:spPr>
          <a:xfrm>
            <a:off x="582136" y="2230113"/>
            <a:ext cx="1466300" cy="880639"/>
          </a:xfrm>
          <a:prstGeom prst="rect">
            <a:avLst/>
          </a:prstGeom>
          <a:solidFill>
            <a:schemeClr val="bg1">
              <a:lumMod val="50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FDBEDB-2C34-8940-F5CF-640B7765251D}"/>
              </a:ext>
            </a:extLst>
          </p:cNvPr>
          <p:cNvSpPr/>
          <p:nvPr/>
        </p:nvSpPr>
        <p:spPr>
          <a:xfrm>
            <a:off x="2213713" y="2230112"/>
            <a:ext cx="1466300" cy="880639"/>
          </a:xfrm>
          <a:prstGeom prst="rect">
            <a:avLst/>
          </a:prstGeom>
          <a:solidFill>
            <a:schemeClr val="bg1">
              <a:lumMod val="50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</p:spTree>
    <p:extLst>
      <p:ext uri="{BB962C8B-B14F-4D97-AF65-F5344CB8AC3E}">
        <p14:creationId xmlns:p14="http://schemas.microsoft.com/office/powerpoint/2010/main" val="14375008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504</TotalTime>
  <Words>8</Words>
  <Application>Microsoft Office PowerPoint</Application>
  <PresentationFormat>Personnalisé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Thème Office</vt:lpstr>
      <vt:lpstr>Présentation PowerPoint</vt:lpstr>
    </vt:vector>
  </TitlesOfParts>
  <Company>Ministeres Sociaux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CHARTON, Christophe (ARS-OC/DIRCOM/COMMUNICATION)</dc:creator>
  <cp:lastModifiedBy>CHARTON, Christophe (ARS-OC/DIRCAB/DIRCOM)</cp:lastModifiedBy>
  <cp:revision>31</cp:revision>
  <dcterms:created xsi:type="dcterms:W3CDTF">2025-08-13T13:12:52Z</dcterms:created>
  <dcterms:modified xsi:type="dcterms:W3CDTF">2026-04-27T11:00:18Z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094c1fb-3db8-4cce-b079-9b022302847f_Enabled">
    <vt:lpwstr>true</vt:lpwstr>
  </property>
  <property fmtid="{D5CDD505-2E9C-101B-9397-08002B2CF9AE}" pid="3" name="MSIP_Label_3094c1fb-3db8-4cce-b079-9b022302847f_SetDate">
    <vt:lpwstr>2025-08-13T14:30:38Z</vt:lpwstr>
  </property>
  <property fmtid="{D5CDD505-2E9C-101B-9397-08002B2CF9AE}" pid="4" name="MSIP_Label_3094c1fb-3db8-4cce-b079-9b022302847f_Method">
    <vt:lpwstr>Standard</vt:lpwstr>
  </property>
  <property fmtid="{D5CDD505-2E9C-101B-9397-08002B2CF9AE}" pid="5" name="MSIP_Label_3094c1fb-3db8-4cce-b079-9b022302847f_Name">
    <vt:lpwstr>[Prod v5] C1 - Standard</vt:lpwstr>
  </property>
  <property fmtid="{D5CDD505-2E9C-101B-9397-08002B2CF9AE}" pid="6" name="MSIP_Label_3094c1fb-3db8-4cce-b079-9b022302847f_SiteId">
    <vt:lpwstr>035e5292-5a25-4509-bb08-a555f7d31a8b</vt:lpwstr>
  </property>
  <property fmtid="{D5CDD505-2E9C-101B-9397-08002B2CF9AE}" pid="7" name="MSIP_Label_3094c1fb-3db8-4cce-b079-9b022302847f_ActionId">
    <vt:lpwstr>b82953f2-b2c4-46ed-8cb9-823cdcd2f000</vt:lpwstr>
  </property>
  <property fmtid="{D5CDD505-2E9C-101B-9397-08002B2CF9AE}" pid="8" name="MSIP_Label_3094c1fb-3db8-4cce-b079-9b022302847f_ContentBits">
    <vt:lpwstr>0</vt:lpwstr>
  </property>
  <property fmtid="{D5CDD505-2E9C-101B-9397-08002B2CF9AE}" pid="9" name="MSIP_Label_3094c1fb-3db8-4cce-b079-9b022302847f_Tag">
    <vt:lpwstr>10, 3, 0, 1</vt:lpwstr>
  </property>
</Properties>
</file>